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39"/>
  </p:notesMasterIdLst>
  <p:sldIdLst>
    <p:sldId id="735" r:id="rId5"/>
    <p:sldId id="319" r:id="rId6"/>
    <p:sldId id="726" r:id="rId7"/>
    <p:sldId id="736" r:id="rId8"/>
    <p:sldId id="737" r:id="rId9"/>
    <p:sldId id="727" r:id="rId10"/>
    <p:sldId id="738" r:id="rId11"/>
    <p:sldId id="748" r:id="rId12"/>
    <p:sldId id="719" r:id="rId13"/>
    <p:sldId id="739" r:id="rId14"/>
    <p:sldId id="729" r:id="rId15"/>
    <p:sldId id="740" r:id="rId16"/>
    <p:sldId id="749" r:id="rId17"/>
    <p:sldId id="720" r:id="rId18"/>
    <p:sldId id="741" r:id="rId19"/>
    <p:sldId id="730" r:id="rId20"/>
    <p:sldId id="742" r:id="rId21"/>
    <p:sldId id="750" r:id="rId22"/>
    <p:sldId id="721" r:id="rId23"/>
    <p:sldId id="743" r:id="rId24"/>
    <p:sldId id="731" r:id="rId25"/>
    <p:sldId id="733" r:id="rId26"/>
    <p:sldId id="744" r:id="rId27"/>
    <p:sldId id="751" r:id="rId28"/>
    <p:sldId id="722" r:id="rId29"/>
    <p:sldId id="745" r:id="rId30"/>
    <p:sldId id="732" r:id="rId31"/>
    <p:sldId id="746" r:id="rId32"/>
    <p:sldId id="752" r:id="rId33"/>
    <p:sldId id="734" r:id="rId34"/>
    <p:sldId id="349" r:id="rId35"/>
    <p:sldId id="348" r:id="rId36"/>
    <p:sldId id="353" r:id="rId37"/>
    <p:sldId id="747" r:id="rId38"/>
  </p:sldIdLst>
  <p:sldSz cx="9144000" cy="6858000" type="screen4x3"/>
  <p:notesSz cx="6797675" cy="9926638"/>
  <p:embeddedFontLst>
    <p:embeddedFont>
      <p:font typeface="Calibri" panose="020F0502020204030204" pitchFamily="34" charset="0"/>
      <p:regular r:id="rId40"/>
      <p:bold r:id="rId41"/>
      <p:italic r:id="rId42"/>
      <p:boldItalic r:id="rId43"/>
    </p:embeddedFont>
    <p:embeddedFont>
      <p:font typeface="Gotham Rounded Book" pitchFamily="50" charset="0"/>
      <p:regular r:id="rId44"/>
      <p:italic r:id="rId45"/>
    </p:embeddedFont>
  </p:embeddedFontLst>
  <p:defaultTextStyle>
    <a:defPPr>
      <a:defRPr lang="en-GB"/>
    </a:defPPr>
    <a:lvl1pPr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1pPr>
    <a:lvl2pPr marL="4572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2pPr>
    <a:lvl3pPr marL="9144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3pPr>
    <a:lvl4pPr marL="13716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4pPr>
    <a:lvl5pPr marL="18288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5pPr>
    <a:lvl6pPr marL="2286000" algn="l" defTabSz="914400" rtl="0" eaLnBrk="1" latinLnBrk="0" hangingPunct="1">
      <a:defRPr kern="1200">
        <a:solidFill>
          <a:schemeClr val="tx1"/>
        </a:solidFill>
        <a:latin typeface="Calibri" pitchFamily="34" charset="0"/>
        <a:ea typeface="ＭＳ Ｐゴシック" pitchFamily="1" charset="-128"/>
        <a:cs typeface="+mn-cs"/>
      </a:defRPr>
    </a:lvl6pPr>
    <a:lvl7pPr marL="2743200" algn="l" defTabSz="914400" rtl="0" eaLnBrk="1" latinLnBrk="0" hangingPunct="1">
      <a:defRPr kern="1200">
        <a:solidFill>
          <a:schemeClr val="tx1"/>
        </a:solidFill>
        <a:latin typeface="Calibri" pitchFamily="34" charset="0"/>
        <a:ea typeface="ＭＳ Ｐゴシック" pitchFamily="1" charset="-128"/>
        <a:cs typeface="+mn-cs"/>
      </a:defRPr>
    </a:lvl7pPr>
    <a:lvl8pPr marL="3200400" algn="l" defTabSz="914400" rtl="0" eaLnBrk="1" latinLnBrk="0" hangingPunct="1">
      <a:defRPr kern="1200">
        <a:solidFill>
          <a:schemeClr val="tx1"/>
        </a:solidFill>
        <a:latin typeface="Calibri" pitchFamily="34" charset="0"/>
        <a:ea typeface="ＭＳ Ｐゴシック" pitchFamily="1" charset="-128"/>
        <a:cs typeface="+mn-cs"/>
      </a:defRPr>
    </a:lvl8pPr>
    <a:lvl9pPr marL="3657600" algn="l" defTabSz="914400" rtl="0" eaLnBrk="1" latinLnBrk="0" hangingPunct="1">
      <a:defRPr kern="1200">
        <a:solidFill>
          <a:schemeClr val="tx1"/>
        </a:solidFill>
        <a:latin typeface="Calibri" pitchFamily="34" charset="0"/>
        <a:ea typeface="ＭＳ Ｐゴシック" pitchFamily="1"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DDFF"/>
    <a:srgbClr val="E55A0F"/>
    <a:srgbClr val="F79646"/>
    <a:srgbClr val="009ED6"/>
    <a:srgbClr val="8064A2"/>
    <a:srgbClr val="5EAFA6"/>
    <a:srgbClr val="9BBB59"/>
    <a:srgbClr val="969696"/>
    <a:srgbClr val="EFE743"/>
    <a:srgbClr val="F5F0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4A1FC7-72CE-4150-8B3D-D219EE24815E}" v="1" dt="2021-11-24T13:00:40.4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985" autoAdjust="0"/>
  </p:normalViewPr>
  <p:slideViewPr>
    <p:cSldViewPr snapToGrid="0" snapToObjects="1">
      <p:cViewPr varScale="1">
        <p:scale>
          <a:sx n="61" d="100"/>
          <a:sy n="61" d="100"/>
        </p:scale>
        <p:origin x="2074"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3.fntdata"/><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font" Target="fonts/font1.fntdata"/><Relationship Id="rId45" Type="http://schemas.openxmlformats.org/officeDocument/2006/relationships/font" Target="fonts/font6.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4.fntdata"/><Relationship Id="rId48" Type="http://schemas.openxmlformats.org/officeDocument/2006/relationships/theme" Target="theme/theme1.xml"/><Relationship Id="rId8" Type="http://schemas.openxmlformats.org/officeDocument/2006/relationships/slide" Target="slides/slide4.xml"/><Relationship Id="rId51"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uws, Rhys" userId="21c193d3-9a32-4f8d-aa0d-0af761b5149e" providerId="ADAL" clId="{70E6A42C-46D7-45AA-B87D-8EEEA3203AF8}"/>
    <pc:docChg chg="undo custSel modSld">
      <pc:chgData name="Huws, Rhys" userId="21c193d3-9a32-4f8d-aa0d-0af761b5149e" providerId="ADAL" clId="{70E6A42C-46D7-45AA-B87D-8EEEA3203AF8}" dt="2021-03-08T21:35:30.240" v="8" actId="33524"/>
      <pc:docMkLst>
        <pc:docMk/>
      </pc:docMkLst>
      <pc:sldChg chg="modSp">
        <pc:chgData name="Huws, Rhys" userId="21c193d3-9a32-4f8d-aa0d-0af761b5149e" providerId="ADAL" clId="{70E6A42C-46D7-45AA-B87D-8EEEA3203AF8}" dt="2021-03-08T21:35:30.240" v="8" actId="33524"/>
        <pc:sldMkLst>
          <pc:docMk/>
          <pc:sldMk cId="2734437637" sldId="321"/>
        </pc:sldMkLst>
        <pc:spChg chg="mod">
          <ac:chgData name="Huws, Rhys" userId="21c193d3-9a32-4f8d-aa0d-0af761b5149e" providerId="ADAL" clId="{70E6A42C-46D7-45AA-B87D-8EEEA3203AF8}" dt="2021-03-08T21:35:30.240" v="8" actId="33524"/>
          <ac:spMkLst>
            <pc:docMk/>
            <pc:sldMk cId="2734437637" sldId="321"/>
            <ac:spMk id="4" creationId="{30EC622E-5515-4883-A1C8-E53862F1EF9D}"/>
          </ac:spMkLst>
        </pc:spChg>
      </pc:sldChg>
    </pc:docChg>
  </pc:docChgLst>
  <pc:docChgLst>
    <pc:chgData name="Dodge, Rachel" userId="9280a414-66b2-46b4-82df-18006a318332" providerId="ADAL" clId="{1DAED903-EFA3-4D88-A85F-2972679DA1FD}"/>
    <pc:docChg chg="modSld">
      <pc:chgData name="Dodge, Rachel" userId="9280a414-66b2-46b4-82df-18006a318332" providerId="ADAL" clId="{1DAED903-EFA3-4D88-A85F-2972679DA1FD}" dt="2021-03-03T09:53:56.078" v="2" actId="1076"/>
      <pc:docMkLst>
        <pc:docMk/>
      </pc:docMkLst>
      <pc:sldChg chg="modSp">
        <pc:chgData name="Dodge, Rachel" userId="9280a414-66b2-46b4-82df-18006a318332" providerId="ADAL" clId="{1DAED903-EFA3-4D88-A85F-2972679DA1FD}" dt="2021-03-03T09:53:56.078" v="2" actId="1076"/>
        <pc:sldMkLst>
          <pc:docMk/>
          <pc:sldMk cId="0" sldId="735"/>
        </pc:sldMkLst>
        <pc:spChg chg="mod">
          <ac:chgData name="Dodge, Rachel" userId="9280a414-66b2-46b4-82df-18006a318332" providerId="ADAL" clId="{1DAED903-EFA3-4D88-A85F-2972679DA1FD}" dt="2021-03-03T09:53:46.735" v="1" actId="255"/>
          <ac:spMkLst>
            <pc:docMk/>
            <pc:sldMk cId="0" sldId="735"/>
            <ac:spMk id="7" creationId="{999D4372-2EBD-4C20-99D5-C39B042CA135}"/>
          </ac:spMkLst>
        </pc:spChg>
        <pc:picChg chg="mod">
          <ac:chgData name="Dodge, Rachel" userId="9280a414-66b2-46b4-82df-18006a318332" providerId="ADAL" clId="{1DAED903-EFA3-4D88-A85F-2972679DA1FD}" dt="2021-03-03T09:53:56.078" v="2" actId="1076"/>
          <ac:picMkLst>
            <pc:docMk/>
            <pc:sldMk cId="0" sldId="735"/>
            <ac:picMk id="6146" creationId="{275562A0-8A8F-4981-A67F-E8605741FFD4}"/>
          </ac:picMkLst>
        </pc:picChg>
      </pc:sldChg>
      <pc:sldChg chg="modSp">
        <pc:chgData name="Dodge, Rachel" userId="9280a414-66b2-46b4-82df-18006a318332" providerId="ADAL" clId="{1DAED903-EFA3-4D88-A85F-2972679DA1FD}" dt="2021-03-03T09:49:44.214" v="0" actId="20577"/>
        <pc:sldMkLst>
          <pc:docMk/>
          <pc:sldMk cId="3119759895" sldId="741"/>
        </pc:sldMkLst>
        <pc:spChg chg="mod">
          <ac:chgData name="Dodge, Rachel" userId="9280a414-66b2-46b4-82df-18006a318332" providerId="ADAL" clId="{1DAED903-EFA3-4D88-A85F-2972679DA1FD}" dt="2021-03-03T09:49:44.214" v="0" actId="20577"/>
          <ac:spMkLst>
            <pc:docMk/>
            <pc:sldMk cId="3119759895" sldId="741"/>
            <ac:spMk id="3" creationId="{E0797B68-0FEE-49AE-84DD-648FC66D36F4}"/>
          </ac:spMkLst>
        </pc:spChg>
      </pc:sldChg>
    </pc:docChg>
  </pc:docChgLst>
  <pc:docChgLst>
    <pc:chgData name="Morgan, Eira" userId="6859103c-ab02-449e-bd59-9afdd3ea31c1" providerId="ADAL" clId="{234A1FC7-72CE-4150-8B3D-D219EE24815E}"/>
    <pc:docChg chg="addSld delSld modSld">
      <pc:chgData name="Morgan, Eira" userId="6859103c-ab02-449e-bd59-9afdd3ea31c1" providerId="ADAL" clId="{234A1FC7-72CE-4150-8B3D-D219EE24815E}" dt="2021-11-24T13:00:40.475" v="6"/>
      <pc:docMkLst>
        <pc:docMk/>
      </pc:docMkLst>
      <pc:sldChg chg="del">
        <pc:chgData name="Morgan, Eira" userId="6859103c-ab02-449e-bd59-9afdd3ea31c1" providerId="ADAL" clId="{234A1FC7-72CE-4150-8B3D-D219EE24815E}" dt="2021-11-24T11:03:13.273" v="4" actId="47"/>
        <pc:sldMkLst>
          <pc:docMk/>
          <pc:sldMk cId="2734437637" sldId="321"/>
        </pc:sldMkLst>
      </pc:sldChg>
      <pc:sldChg chg="del">
        <pc:chgData name="Morgan, Eira" userId="6859103c-ab02-449e-bd59-9afdd3ea31c1" providerId="ADAL" clId="{234A1FC7-72CE-4150-8B3D-D219EE24815E}" dt="2021-11-24T11:03:14.806" v="5" actId="47"/>
        <pc:sldMkLst>
          <pc:docMk/>
          <pc:sldMk cId="3775335939" sldId="330"/>
        </pc:sldMkLst>
      </pc:sldChg>
      <pc:sldChg chg="del">
        <pc:chgData name="Morgan, Eira" userId="6859103c-ab02-449e-bd59-9afdd3ea31c1" providerId="ADAL" clId="{234A1FC7-72CE-4150-8B3D-D219EE24815E}" dt="2021-11-24T11:02:56.427" v="2" actId="47"/>
        <pc:sldMkLst>
          <pc:docMk/>
          <pc:sldMk cId="3357169510" sldId="332"/>
        </pc:sldMkLst>
      </pc:sldChg>
      <pc:sldChg chg="add">
        <pc:chgData name="Morgan, Eira" userId="6859103c-ab02-449e-bd59-9afdd3ea31c1" providerId="ADAL" clId="{234A1FC7-72CE-4150-8B3D-D219EE24815E}" dt="2021-11-24T13:00:40.475" v="6"/>
        <pc:sldMkLst>
          <pc:docMk/>
          <pc:sldMk cId="32028209" sldId="348"/>
        </pc:sldMkLst>
      </pc:sldChg>
      <pc:sldChg chg="add">
        <pc:chgData name="Morgan, Eira" userId="6859103c-ab02-449e-bd59-9afdd3ea31c1" providerId="ADAL" clId="{234A1FC7-72CE-4150-8B3D-D219EE24815E}" dt="2021-11-24T13:00:40.475" v="6"/>
        <pc:sldMkLst>
          <pc:docMk/>
          <pc:sldMk cId="2353886" sldId="349"/>
        </pc:sldMkLst>
      </pc:sldChg>
      <pc:sldChg chg="add">
        <pc:chgData name="Morgan, Eira" userId="6859103c-ab02-449e-bd59-9afdd3ea31c1" providerId="ADAL" clId="{234A1FC7-72CE-4150-8B3D-D219EE24815E}" dt="2021-11-24T13:00:40.475" v="6"/>
        <pc:sldMkLst>
          <pc:docMk/>
          <pc:sldMk cId="498459332" sldId="353"/>
        </pc:sldMkLst>
      </pc:sldChg>
      <pc:sldChg chg="del">
        <pc:chgData name="Morgan, Eira" userId="6859103c-ab02-449e-bd59-9afdd3ea31c1" providerId="ADAL" clId="{234A1FC7-72CE-4150-8B3D-D219EE24815E}" dt="2021-11-24T11:03:10.500" v="3" actId="47"/>
        <pc:sldMkLst>
          <pc:docMk/>
          <pc:sldMk cId="1117383722" sldId="356"/>
        </pc:sldMkLst>
      </pc:sldChg>
      <pc:sldChg chg="modSp mod">
        <pc:chgData name="Morgan, Eira" userId="6859103c-ab02-449e-bd59-9afdd3ea31c1" providerId="ADAL" clId="{234A1FC7-72CE-4150-8B3D-D219EE24815E}" dt="2021-11-24T11:02:53.561" v="1" actId="20577"/>
        <pc:sldMkLst>
          <pc:docMk/>
          <pc:sldMk cId="0" sldId="735"/>
        </pc:sldMkLst>
        <pc:spChg chg="mod">
          <ac:chgData name="Morgan, Eira" userId="6859103c-ab02-449e-bd59-9afdd3ea31c1" providerId="ADAL" clId="{234A1FC7-72CE-4150-8B3D-D219EE24815E}" dt="2021-11-24T11:02:53.561" v="1" actId="20577"/>
          <ac:spMkLst>
            <pc:docMk/>
            <pc:sldMk cId="0" sldId="735"/>
            <ac:spMk id="7" creationId="{999D4372-2EBD-4C20-99D5-C39B042CA135}"/>
          </ac:spMkLst>
        </pc:spChg>
      </pc:sldChg>
    </pc:docChg>
  </pc:docChgLst>
  <pc:docChgLst>
    <pc:chgData name="Jones, Dylan" userId="40dac1d7-80bf-4516-a0c9-3b0e57700650" providerId="ADAL" clId="{E036240F-2706-497F-A886-16E4B469DBC2}"/>
    <pc:docChg chg="undo custSel delSld modSld">
      <pc:chgData name="Jones, Dylan" userId="40dac1d7-80bf-4516-a0c9-3b0e57700650" providerId="ADAL" clId="{E036240F-2706-497F-A886-16E4B469DBC2}" dt="2021-02-24T17:38:54.589" v="1624" actId="2696"/>
      <pc:docMkLst>
        <pc:docMk/>
      </pc:docMkLst>
      <pc:sldChg chg="del">
        <pc:chgData name="Jones, Dylan" userId="40dac1d7-80bf-4516-a0c9-3b0e57700650" providerId="ADAL" clId="{E036240F-2706-497F-A886-16E4B469DBC2}" dt="2021-02-16T14:34:18.986" v="99" actId="2696"/>
        <pc:sldMkLst>
          <pc:docMk/>
          <pc:sldMk cId="3614860020" sldId="271"/>
        </pc:sldMkLst>
      </pc:sldChg>
      <pc:sldChg chg="del">
        <pc:chgData name="Jones, Dylan" userId="40dac1d7-80bf-4516-a0c9-3b0e57700650" providerId="ADAL" clId="{E036240F-2706-497F-A886-16E4B469DBC2}" dt="2021-02-18T15:36:11.012" v="1459" actId="2696"/>
        <pc:sldMkLst>
          <pc:docMk/>
          <pc:sldMk cId="4052991497" sldId="300"/>
        </pc:sldMkLst>
      </pc:sldChg>
      <pc:sldChg chg="modSp">
        <pc:chgData name="Jones, Dylan" userId="40dac1d7-80bf-4516-a0c9-3b0e57700650" providerId="ADAL" clId="{E036240F-2706-497F-A886-16E4B469DBC2}" dt="2021-02-19T12:33:46.494" v="1607" actId="20577"/>
        <pc:sldMkLst>
          <pc:docMk/>
          <pc:sldMk cId="1301022786" sldId="319"/>
        </pc:sldMkLst>
        <pc:spChg chg="mod">
          <ac:chgData name="Jones, Dylan" userId="40dac1d7-80bf-4516-a0c9-3b0e57700650" providerId="ADAL" clId="{E036240F-2706-497F-A886-16E4B469DBC2}" dt="2021-02-19T12:33:46.494" v="1607" actId="20577"/>
          <ac:spMkLst>
            <pc:docMk/>
            <pc:sldMk cId="1301022786" sldId="319"/>
            <ac:spMk id="6" creationId="{6B414B8F-37D7-44B7-B110-F3C7F1F106EF}"/>
          </ac:spMkLst>
        </pc:spChg>
      </pc:sldChg>
      <pc:sldChg chg="modSp">
        <pc:chgData name="Jones, Dylan" userId="40dac1d7-80bf-4516-a0c9-3b0e57700650" providerId="ADAL" clId="{E036240F-2706-497F-A886-16E4B469DBC2}" dt="2021-02-18T16:06:36.653" v="1603" actId="20577"/>
        <pc:sldMkLst>
          <pc:docMk/>
          <pc:sldMk cId="3357169510" sldId="332"/>
        </pc:sldMkLst>
        <pc:spChg chg="mod">
          <ac:chgData name="Jones, Dylan" userId="40dac1d7-80bf-4516-a0c9-3b0e57700650" providerId="ADAL" clId="{E036240F-2706-497F-A886-16E4B469DBC2}" dt="2021-02-18T16:06:36.653" v="1603" actId="20577"/>
          <ac:spMkLst>
            <pc:docMk/>
            <pc:sldMk cId="3357169510" sldId="332"/>
            <ac:spMk id="3" creationId="{00000000-0000-0000-0000-000000000000}"/>
          </ac:spMkLst>
        </pc:spChg>
      </pc:sldChg>
      <pc:sldChg chg="modSp">
        <pc:chgData name="Jones, Dylan" userId="40dac1d7-80bf-4516-a0c9-3b0e57700650" providerId="ADAL" clId="{E036240F-2706-497F-A886-16E4B469DBC2}" dt="2021-02-18T16:08:32.787" v="1605" actId="14100"/>
        <pc:sldMkLst>
          <pc:docMk/>
          <pc:sldMk cId="1117383722" sldId="356"/>
        </pc:sldMkLst>
        <pc:spChg chg="mod">
          <ac:chgData name="Jones, Dylan" userId="40dac1d7-80bf-4516-a0c9-3b0e57700650" providerId="ADAL" clId="{E036240F-2706-497F-A886-16E4B469DBC2}" dt="2021-02-18T16:08:32.787" v="1605" actId="14100"/>
          <ac:spMkLst>
            <pc:docMk/>
            <pc:sldMk cId="1117383722" sldId="356"/>
            <ac:spMk id="4" creationId="{30EC622E-5515-4883-A1C8-E53862F1EF9D}"/>
          </ac:spMkLst>
        </pc:spChg>
      </pc:sldChg>
      <pc:sldChg chg="del">
        <pc:chgData name="Jones, Dylan" userId="40dac1d7-80bf-4516-a0c9-3b0e57700650" providerId="ADAL" clId="{E036240F-2706-497F-A886-16E4B469DBC2}" dt="2021-02-16T14:34:25.785" v="100" actId="2696"/>
        <pc:sldMkLst>
          <pc:docMk/>
          <pc:sldMk cId="99014047" sldId="420"/>
        </pc:sldMkLst>
      </pc:sldChg>
      <pc:sldChg chg="addSp delSp modSp del addAnim delAnim modAnim modNotesTx">
        <pc:chgData name="Jones, Dylan" userId="40dac1d7-80bf-4516-a0c9-3b0e57700650" providerId="ADAL" clId="{E036240F-2706-497F-A886-16E4B469DBC2}" dt="2021-02-18T15:23:20.600" v="1386" actId="2696"/>
        <pc:sldMkLst>
          <pc:docMk/>
          <pc:sldMk cId="1297209325" sldId="718"/>
        </pc:sldMkLst>
        <pc:spChg chg="mod">
          <ac:chgData name="Jones, Dylan" userId="40dac1d7-80bf-4516-a0c9-3b0e57700650" providerId="ADAL" clId="{E036240F-2706-497F-A886-16E4B469DBC2}" dt="2021-02-16T14:37:22.924" v="187" actId="20577"/>
          <ac:spMkLst>
            <pc:docMk/>
            <pc:sldMk cId="1297209325" sldId="718"/>
            <ac:spMk id="2" creationId="{00000000-0000-0000-0000-000000000000}"/>
          </ac:spMkLst>
        </pc:spChg>
        <pc:spChg chg="add mod">
          <ac:chgData name="Jones, Dylan" userId="40dac1d7-80bf-4516-a0c9-3b0e57700650" providerId="ADAL" clId="{E036240F-2706-497F-A886-16E4B469DBC2}" dt="2021-02-18T15:22:50.870" v="1385" actId="14100"/>
          <ac:spMkLst>
            <pc:docMk/>
            <pc:sldMk cId="1297209325" sldId="718"/>
            <ac:spMk id="3" creationId="{2163C92E-99C4-4558-B3F8-0630E80BAF0F}"/>
          </ac:spMkLst>
        </pc:spChg>
        <pc:spChg chg="add del mod">
          <ac:chgData name="Jones, Dylan" userId="40dac1d7-80bf-4516-a0c9-3b0e57700650" providerId="ADAL" clId="{E036240F-2706-497F-A886-16E4B469DBC2}" dt="2021-02-16T14:36:52.037" v="155" actId="47"/>
          <ac:spMkLst>
            <pc:docMk/>
            <pc:sldMk cId="1297209325" sldId="718"/>
            <ac:spMk id="6" creationId="{EF3D18E6-798E-4A06-9B69-E16022A24980}"/>
          </ac:spMkLst>
        </pc:spChg>
        <pc:spChg chg="del mod">
          <ac:chgData name="Jones, Dylan" userId="40dac1d7-80bf-4516-a0c9-3b0e57700650" providerId="ADAL" clId="{E036240F-2706-497F-A886-16E4B469DBC2}" dt="2021-02-16T14:36:41.795" v="149"/>
          <ac:spMkLst>
            <pc:docMk/>
            <pc:sldMk cId="1297209325" sldId="718"/>
            <ac:spMk id="12" creationId="{7E42A751-4C67-4DC7-BF9B-8F1CFB9C5F3A}"/>
          </ac:spMkLst>
        </pc:spChg>
        <pc:picChg chg="add del">
          <ac:chgData name="Jones, Dylan" userId="40dac1d7-80bf-4516-a0c9-3b0e57700650" providerId="ADAL" clId="{E036240F-2706-497F-A886-16E4B469DBC2}" dt="2021-02-18T15:22:32.318" v="1382" actId="478"/>
          <ac:picMkLst>
            <pc:docMk/>
            <pc:sldMk cId="1297209325" sldId="718"/>
            <ac:picMk id="8" creationId="{34A168E2-2DB0-495A-A6BD-48D9E259219F}"/>
          </ac:picMkLst>
        </pc:picChg>
        <pc:picChg chg="del">
          <ac:chgData name="Jones, Dylan" userId="40dac1d7-80bf-4516-a0c9-3b0e57700650" providerId="ADAL" clId="{E036240F-2706-497F-A886-16E4B469DBC2}" dt="2021-02-16T14:37:02.284" v="158" actId="478"/>
          <ac:picMkLst>
            <pc:docMk/>
            <pc:sldMk cId="1297209325" sldId="718"/>
            <ac:picMk id="9" creationId="{C4FE3C66-61FA-41A0-9368-64835B44A61A}"/>
          </ac:picMkLst>
        </pc:picChg>
        <pc:picChg chg="del">
          <ac:chgData name="Jones, Dylan" userId="40dac1d7-80bf-4516-a0c9-3b0e57700650" providerId="ADAL" clId="{E036240F-2706-497F-A886-16E4B469DBC2}" dt="2021-02-18T15:22:31.214" v="1381" actId="478"/>
          <ac:picMkLst>
            <pc:docMk/>
            <pc:sldMk cId="1297209325" sldId="718"/>
            <ac:picMk id="11" creationId="{4DCB618B-E66E-477F-AB9B-7F5CA0C6B1C0}"/>
          </ac:picMkLst>
        </pc:picChg>
        <pc:cxnChg chg="del">
          <ac:chgData name="Jones, Dylan" userId="40dac1d7-80bf-4516-a0c9-3b0e57700650" providerId="ADAL" clId="{E036240F-2706-497F-A886-16E4B469DBC2}" dt="2021-02-16T14:36:59.402" v="157" actId="478"/>
          <ac:cxnSpMkLst>
            <pc:docMk/>
            <pc:sldMk cId="1297209325" sldId="718"/>
            <ac:cxnSpMk id="5" creationId="{FE162F0D-E644-434D-905F-DECCB7C83F57}"/>
          </ac:cxnSpMkLst>
        </pc:cxnChg>
        <pc:cxnChg chg="del">
          <ac:chgData name="Jones, Dylan" userId="40dac1d7-80bf-4516-a0c9-3b0e57700650" providerId="ADAL" clId="{E036240F-2706-497F-A886-16E4B469DBC2}" dt="2021-02-16T14:36:41.795" v="147" actId="478"/>
          <ac:cxnSpMkLst>
            <pc:docMk/>
            <pc:sldMk cId="1297209325" sldId="718"/>
            <ac:cxnSpMk id="13" creationId="{D245BF17-2749-432E-9841-6585D26325F4}"/>
          </ac:cxnSpMkLst>
        </pc:cxnChg>
        <pc:cxnChg chg="del">
          <ac:chgData name="Jones, Dylan" userId="40dac1d7-80bf-4516-a0c9-3b0e57700650" providerId="ADAL" clId="{E036240F-2706-497F-A886-16E4B469DBC2}" dt="2021-02-16T14:36:43.396" v="150" actId="478"/>
          <ac:cxnSpMkLst>
            <pc:docMk/>
            <pc:sldMk cId="1297209325" sldId="718"/>
            <ac:cxnSpMk id="17" creationId="{4B0BCE5B-DCD7-4630-A159-607E83CA9947}"/>
          </ac:cxnSpMkLst>
        </pc:cxnChg>
      </pc:sldChg>
      <pc:sldChg chg="delSp modSp delAnim modAnim modNotesTx">
        <pc:chgData name="Jones, Dylan" userId="40dac1d7-80bf-4516-a0c9-3b0e57700650" providerId="ADAL" clId="{E036240F-2706-497F-A886-16E4B469DBC2}" dt="2021-02-16T14:45:31.702" v="459" actId="6549"/>
        <pc:sldMkLst>
          <pc:docMk/>
          <pc:sldMk cId="2257829274" sldId="719"/>
        </pc:sldMkLst>
        <pc:spChg chg="mod">
          <ac:chgData name="Jones, Dylan" userId="40dac1d7-80bf-4516-a0c9-3b0e57700650" providerId="ADAL" clId="{E036240F-2706-497F-A886-16E4B469DBC2}" dt="2021-02-16T14:43:54.754" v="411" actId="20577"/>
          <ac:spMkLst>
            <pc:docMk/>
            <pc:sldMk cId="2257829274" sldId="719"/>
            <ac:spMk id="2" creationId="{00000000-0000-0000-0000-000000000000}"/>
          </ac:spMkLst>
        </pc:spChg>
        <pc:spChg chg="del mod">
          <ac:chgData name="Jones, Dylan" userId="40dac1d7-80bf-4516-a0c9-3b0e57700650" providerId="ADAL" clId="{E036240F-2706-497F-A886-16E4B469DBC2}" dt="2021-02-16T14:44:04.468" v="415"/>
          <ac:spMkLst>
            <pc:docMk/>
            <pc:sldMk cId="2257829274" sldId="719"/>
            <ac:spMk id="5" creationId="{21AF3E94-40D8-413A-8212-977D6950D0CA}"/>
          </ac:spMkLst>
        </pc:spChg>
        <pc:spChg chg="del mod">
          <ac:chgData name="Jones, Dylan" userId="40dac1d7-80bf-4516-a0c9-3b0e57700650" providerId="ADAL" clId="{E036240F-2706-497F-A886-16E4B469DBC2}" dt="2021-02-16T14:44:12.912" v="419"/>
          <ac:spMkLst>
            <pc:docMk/>
            <pc:sldMk cId="2257829274" sldId="719"/>
            <ac:spMk id="10" creationId="{277ABBF1-20BC-4436-91F8-F825613898B3}"/>
          </ac:spMkLst>
        </pc:spChg>
        <pc:picChg chg="del">
          <ac:chgData name="Jones, Dylan" userId="40dac1d7-80bf-4516-a0c9-3b0e57700650" providerId="ADAL" clId="{E036240F-2706-497F-A886-16E4B469DBC2}" dt="2021-02-16T14:44:16.395" v="420" actId="478"/>
          <ac:picMkLst>
            <pc:docMk/>
            <pc:sldMk cId="2257829274" sldId="719"/>
            <ac:picMk id="3" creationId="{68839390-FDF3-4108-A411-5F0EEFB03EDF}"/>
          </ac:picMkLst>
        </pc:picChg>
        <pc:cxnChg chg="del">
          <ac:chgData name="Jones, Dylan" userId="40dac1d7-80bf-4516-a0c9-3b0e57700650" providerId="ADAL" clId="{E036240F-2706-497F-A886-16E4B469DBC2}" dt="2021-02-16T14:44:04.461" v="413" actId="478"/>
          <ac:cxnSpMkLst>
            <pc:docMk/>
            <pc:sldMk cId="2257829274" sldId="719"/>
            <ac:cxnSpMk id="6" creationId="{37B57D6E-8F1F-40AF-8A80-F6F2CD910EA6}"/>
          </ac:cxnSpMkLst>
        </pc:cxnChg>
        <pc:cxnChg chg="del mod">
          <ac:chgData name="Jones, Dylan" userId="40dac1d7-80bf-4516-a0c9-3b0e57700650" providerId="ADAL" clId="{E036240F-2706-497F-A886-16E4B469DBC2}" dt="2021-02-16T14:44:12.897" v="417" actId="478"/>
          <ac:cxnSpMkLst>
            <pc:docMk/>
            <pc:sldMk cId="2257829274" sldId="719"/>
            <ac:cxnSpMk id="12" creationId="{4AEEF5E1-355B-42F4-9741-1F3C8909521D}"/>
          </ac:cxnSpMkLst>
        </pc:cxnChg>
      </pc:sldChg>
      <pc:sldChg chg="delSp modSp delAnim modAnim modNotesTx">
        <pc:chgData name="Jones, Dylan" userId="40dac1d7-80bf-4516-a0c9-3b0e57700650" providerId="ADAL" clId="{E036240F-2706-497F-A886-16E4B469DBC2}" dt="2021-02-16T14:54:08.755" v="928" actId="20577"/>
        <pc:sldMkLst>
          <pc:docMk/>
          <pc:sldMk cId="452783748" sldId="720"/>
        </pc:sldMkLst>
        <pc:spChg chg="mod">
          <ac:chgData name="Jones, Dylan" userId="40dac1d7-80bf-4516-a0c9-3b0e57700650" providerId="ADAL" clId="{E036240F-2706-497F-A886-16E4B469DBC2}" dt="2021-02-16T14:49:21.844" v="487" actId="20577"/>
          <ac:spMkLst>
            <pc:docMk/>
            <pc:sldMk cId="452783748" sldId="720"/>
            <ac:spMk id="2" creationId="{00000000-0000-0000-0000-000000000000}"/>
          </ac:spMkLst>
        </pc:spChg>
        <pc:spChg chg="del mod">
          <ac:chgData name="Jones, Dylan" userId="40dac1d7-80bf-4516-a0c9-3b0e57700650" providerId="ADAL" clId="{E036240F-2706-497F-A886-16E4B469DBC2}" dt="2021-02-16T14:49:37.324" v="491"/>
          <ac:spMkLst>
            <pc:docMk/>
            <pc:sldMk cId="452783748" sldId="720"/>
            <ac:spMk id="10" creationId="{E2E279DA-DF4D-4153-B399-7DD0554DAB95}"/>
          </ac:spMkLst>
        </pc:spChg>
        <pc:spChg chg="del mod">
          <ac:chgData name="Jones, Dylan" userId="40dac1d7-80bf-4516-a0c9-3b0e57700650" providerId="ADAL" clId="{E036240F-2706-497F-A886-16E4B469DBC2}" dt="2021-02-16T14:49:45.383" v="495"/>
          <ac:spMkLst>
            <pc:docMk/>
            <pc:sldMk cId="452783748" sldId="720"/>
            <ac:spMk id="13" creationId="{A544B0E6-6BC4-46A1-885C-3ED4290543ED}"/>
          </ac:spMkLst>
        </pc:spChg>
        <pc:picChg chg="del">
          <ac:chgData name="Jones, Dylan" userId="40dac1d7-80bf-4516-a0c9-3b0e57700650" providerId="ADAL" clId="{E036240F-2706-497F-A886-16E4B469DBC2}" dt="2021-02-16T14:49:47.925" v="496" actId="478"/>
          <ac:picMkLst>
            <pc:docMk/>
            <pc:sldMk cId="452783748" sldId="720"/>
            <ac:picMk id="3" creationId="{F4B73B84-24DD-4EEB-8009-C54E1567E7CA}"/>
          </ac:picMkLst>
        </pc:picChg>
        <pc:cxnChg chg="del">
          <ac:chgData name="Jones, Dylan" userId="40dac1d7-80bf-4516-a0c9-3b0e57700650" providerId="ADAL" clId="{E036240F-2706-497F-A886-16E4B469DBC2}" dt="2021-02-16T14:49:37.324" v="489" actId="478"/>
          <ac:cxnSpMkLst>
            <pc:docMk/>
            <pc:sldMk cId="452783748" sldId="720"/>
            <ac:cxnSpMk id="5" creationId="{A331B8EA-29E9-418C-BFA7-B067DF2DA197}"/>
          </ac:cxnSpMkLst>
        </pc:cxnChg>
        <pc:cxnChg chg="del">
          <ac:chgData name="Jones, Dylan" userId="40dac1d7-80bf-4516-a0c9-3b0e57700650" providerId="ADAL" clId="{E036240F-2706-497F-A886-16E4B469DBC2}" dt="2021-02-16T14:49:45.383" v="493" actId="478"/>
          <ac:cxnSpMkLst>
            <pc:docMk/>
            <pc:sldMk cId="452783748" sldId="720"/>
            <ac:cxnSpMk id="15" creationId="{35BC35C8-2360-49B5-AB28-125CB1F71725}"/>
          </ac:cxnSpMkLst>
        </pc:cxnChg>
      </pc:sldChg>
      <pc:sldChg chg="delSp modSp delAnim modAnim modNotesTx">
        <pc:chgData name="Jones, Dylan" userId="40dac1d7-80bf-4516-a0c9-3b0e57700650" providerId="ADAL" clId="{E036240F-2706-497F-A886-16E4B469DBC2}" dt="2021-02-16T14:58:44.950" v="1073" actId="6549"/>
        <pc:sldMkLst>
          <pc:docMk/>
          <pc:sldMk cId="3285914443" sldId="721"/>
        </pc:sldMkLst>
        <pc:spChg chg="mod">
          <ac:chgData name="Jones, Dylan" userId="40dac1d7-80bf-4516-a0c9-3b0e57700650" providerId="ADAL" clId="{E036240F-2706-497F-A886-16E4B469DBC2}" dt="2021-02-16T14:56:15.526" v="970" actId="20577"/>
          <ac:spMkLst>
            <pc:docMk/>
            <pc:sldMk cId="3285914443" sldId="721"/>
            <ac:spMk id="2" creationId="{00000000-0000-0000-0000-000000000000}"/>
          </ac:spMkLst>
        </pc:spChg>
        <pc:spChg chg="del mod">
          <ac:chgData name="Jones, Dylan" userId="40dac1d7-80bf-4516-a0c9-3b0e57700650" providerId="ADAL" clId="{E036240F-2706-497F-A886-16E4B469DBC2}" dt="2021-02-16T14:56:23.183" v="974"/>
          <ac:spMkLst>
            <pc:docMk/>
            <pc:sldMk cId="3285914443" sldId="721"/>
            <ac:spMk id="10" creationId="{8521DBBE-9AF7-492A-A40B-33E265EB412D}"/>
          </ac:spMkLst>
        </pc:spChg>
        <pc:spChg chg="del mod">
          <ac:chgData name="Jones, Dylan" userId="40dac1d7-80bf-4516-a0c9-3b0e57700650" providerId="ADAL" clId="{E036240F-2706-497F-A886-16E4B469DBC2}" dt="2021-02-16T14:56:29.117" v="978"/>
          <ac:spMkLst>
            <pc:docMk/>
            <pc:sldMk cId="3285914443" sldId="721"/>
            <ac:spMk id="14" creationId="{729DFDC9-87B0-474C-8978-6CE183D8948D}"/>
          </ac:spMkLst>
        </pc:spChg>
        <pc:picChg chg="del">
          <ac:chgData name="Jones, Dylan" userId="40dac1d7-80bf-4516-a0c9-3b0e57700650" providerId="ADAL" clId="{E036240F-2706-497F-A886-16E4B469DBC2}" dt="2021-02-16T14:56:31.650" v="979" actId="478"/>
          <ac:picMkLst>
            <pc:docMk/>
            <pc:sldMk cId="3285914443" sldId="721"/>
            <ac:picMk id="3" creationId="{F1494019-65C0-476A-B5A4-11001580D3CD}"/>
          </ac:picMkLst>
        </pc:picChg>
        <pc:cxnChg chg="del">
          <ac:chgData name="Jones, Dylan" userId="40dac1d7-80bf-4516-a0c9-3b0e57700650" providerId="ADAL" clId="{E036240F-2706-497F-A886-16E4B469DBC2}" dt="2021-02-16T14:56:23.183" v="972" actId="478"/>
          <ac:cxnSpMkLst>
            <pc:docMk/>
            <pc:sldMk cId="3285914443" sldId="721"/>
            <ac:cxnSpMk id="5" creationId="{0153F75C-3A5B-44DB-9103-EFAE34421A64}"/>
          </ac:cxnSpMkLst>
        </pc:cxnChg>
        <pc:cxnChg chg="del">
          <ac:chgData name="Jones, Dylan" userId="40dac1d7-80bf-4516-a0c9-3b0e57700650" providerId="ADAL" clId="{E036240F-2706-497F-A886-16E4B469DBC2}" dt="2021-02-16T14:56:29.117" v="976" actId="478"/>
          <ac:cxnSpMkLst>
            <pc:docMk/>
            <pc:sldMk cId="3285914443" sldId="721"/>
            <ac:cxnSpMk id="16" creationId="{750FC6B1-6142-403E-91E3-BE13085591E7}"/>
          </ac:cxnSpMkLst>
        </pc:cxnChg>
      </pc:sldChg>
      <pc:sldChg chg="delSp modSp delAnim modAnim modNotesTx">
        <pc:chgData name="Jones, Dylan" userId="40dac1d7-80bf-4516-a0c9-3b0e57700650" providerId="ADAL" clId="{E036240F-2706-497F-A886-16E4B469DBC2}" dt="2021-02-16T15:05:00.059" v="1235" actId="20577"/>
        <pc:sldMkLst>
          <pc:docMk/>
          <pc:sldMk cId="2098904017" sldId="722"/>
        </pc:sldMkLst>
        <pc:spChg chg="mod">
          <ac:chgData name="Jones, Dylan" userId="40dac1d7-80bf-4516-a0c9-3b0e57700650" providerId="ADAL" clId="{E036240F-2706-497F-A886-16E4B469DBC2}" dt="2021-02-16T15:05:00.059" v="1235" actId="20577"/>
          <ac:spMkLst>
            <pc:docMk/>
            <pc:sldMk cId="2098904017" sldId="722"/>
            <ac:spMk id="2" creationId="{00000000-0000-0000-0000-000000000000}"/>
          </ac:spMkLst>
        </pc:spChg>
        <pc:spChg chg="del mod">
          <ac:chgData name="Jones, Dylan" userId="40dac1d7-80bf-4516-a0c9-3b0e57700650" providerId="ADAL" clId="{E036240F-2706-497F-A886-16E4B469DBC2}" dt="2021-02-16T15:01:59.408" v="1116"/>
          <ac:spMkLst>
            <pc:docMk/>
            <pc:sldMk cId="2098904017" sldId="722"/>
            <ac:spMk id="6" creationId="{AD661A2C-CE64-40A4-8F02-5D37C3F4E98B}"/>
          </ac:spMkLst>
        </pc:spChg>
        <pc:spChg chg="del mod">
          <ac:chgData name="Jones, Dylan" userId="40dac1d7-80bf-4516-a0c9-3b0e57700650" providerId="ADAL" clId="{E036240F-2706-497F-A886-16E4B469DBC2}" dt="2021-02-16T15:01:42.638" v="1105"/>
          <ac:spMkLst>
            <pc:docMk/>
            <pc:sldMk cId="2098904017" sldId="722"/>
            <ac:spMk id="11" creationId="{5A7C4842-79E3-409D-9587-263BA4F3C840}"/>
          </ac:spMkLst>
        </pc:spChg>
        <pc:spChg chg="del mod">
          <ac:chgData name="Jones, Dylan" userId="40dac1d7-80bf-4516-a0c9-3b0e57700650" providerId="ADAL" clId="{E036240F-2706-497F-A886-16E4B469DBC2}" dt="2021-02-16T15:01:47.627" v="1109"/>
          <ac:spMkLst>
            <pc:docMk/>
            <pc:sldMk cId="2098904017" sldId="722"/>
            <ac:spMk id="18" creationId="{6B3C1399-34ED-490F-B1FA-16F8175FB001}"/>
          </ac:spMkLst>
        </pc:spChg>
        <pc:picChg chg="del">
          <ac:chgData name="Jones, Dylan" userId="40dac1d7-80bf-4516-a0c9-3b0e57700650" providerId="ADAL" clId="{E036240F-2706-497F-A886-16E4B469DBC2}" dt="2021-02-16T15:02:01.329" v="1117" actId="478"/>
          <ac:picMkLst>
            <pc:docMk/>
            <pc:sldMk cId="2098904017" sldId="722"/>
            <ac:picMk id="9" creationId="{D8AF9257-DE80-4B66-912D-CB55B089675F}"/>
          </ac:picMkLst>
        </pc:picChg>
        <pc:cxnChg chg="del">
          <ac:chgData name="Jones, Dylan" userId="40dac1d7-80bf-4516-a0c9-3b0e57700650" providerId="ADAL" clId="{E036240F-2706-497F-A886-16E4B469DBC2}" dt="2021-02-16T15:01:59.393" v="1114" actId="478"/>
          <ac:cxnSpMkLst>
            <pc:docMk/>
            <pc:sldMk cId="2098904017" sldId="722"/>
            <ac:cxnSpMk id="7" creationId="{F973B7BF-1799-4B90-B3DF-02A4BE3837C9}"/>
          </ac:cxnSpMkLst>
        </pc:cxnChg>
        <pc:cxnChg chg="del">
          <ac:chgData name="Jones, Dylan" userId="40dac1d7-80bf-4516-a0c9-3b0e57700650" providerId="ADAL" clId="{E036240F-2706-497F-A886-16E4B469DBC2}" dt="2021-02-16T15:01:42.623" v="1103" actId="478"/>
          <ac:cxnSpMkLst>
            <pc:docMk/>
            <pc:sldMk cId="2098904017" sldId="722"/>
            <ac:cxnSpMk id="13" creationId="{CA3239BB-7C4B-4552-A3A1-262386D67ECC}"/>
          </ac:cxnSpMkLst>
        </pc:cxnChg>
        <pc:cxnChg chg="del">
          <ac:chgData name="Jones, Dylan" userId="40dac1d7-80bf-4516-a0c9-3b0e57700650" providerId="ADAL" clId="{E036240F-2706-497F-A886-16E4B469DBC2}" dt="2021-02-16T15:01:47.627" v="1107" actId="478"/>
          <ac:cxnSpMkLst>
            <pc:docMk/>
            <pc:sldMk cId="2098904017" sldId="722"/>
            <ac:cxnSpMk id="20" creationId="{6B28D2E2-2D45-43D7-AC15-38362E4243A5}"/>
          </ac:cxnSpMkLst>
        </pc:cxnChg>
      </pc:sldChg>
      <pc:sldChg chg="del">
        <pc:chgData name="Jones, Dylan" userId="40dac1d7-80bf-4516-a0c9-3b0e57700650" providerId="ADAL" clId="{E036240F-2706-497F-A886-16E4B469DBC2}" dt="2021-02-18T15:21:41.666" v="1380" actId="2696"/>
        <pc:sldMkLst>
          <pc:docMk/>
          <pc:sldMk cId="0" sldId="725"/>
        </pc:sldMkLst>
      </pc:sldChg>
      <pc:sldChg chg="delSp modSp del delAnim modNotesTx">
        <pc:chgData name="Jones, Dylan" userId="40dac1d7-80bf-4516-a0c9-3b0e57700650" providerId="ADAL" clId="{E036240F-2706-497F-A886-16E4B469DBC2}" dt="2021-02-17T15:36:33.665" v="1324" actId="2696"/>
        <pc:sldMkLst>
          <pc:docMk/>
          <pc:sldMk cId="2124782031" sldId="725"/>
        </pc:sldMkLst>
        <pc:spChg chg="mod">
          <ac:chgData name="Jones, Dylan" userId="40dac1d7-80bf-4516-a0c9-3b0e57700650" providerId="ADAL" clId="{E036240F-2706-497F-A886-16E4B469DBC2}" dt="2021-02-16T14:33:20.941" v="32" actId="20577"/>
          <ac:spMkLst>
            <pc:docMk/>
            <pc:sldMk cId="2124782031" sldId="725"/>
            <ac:spMk id="7" creationId="{00000000-0000-0000-0000-000000000000}"/>
          </ac:spMkLst>
        </pc:spChg>
        <pc:picChg chg="del">
          <ac:chgData name="Jones, Dylan" userId="40dac1d7-80bf-4516-a0c9-3b0e57700650" providerId="ADAL" clId="{E036240F-2706-497F-A886-16E4B469DBC2}" dt="2021-02-16T16:12:11.930" v="1303" actId="478"/>
          <ac:picMkLst>
            <pc:docMk/>
            <pc:sldMk cId="2124782031" sldId="725"/>
            <ac:picMk id="2" creationId="{09F7C12E-EDDD-4B9D-A174-F892B9FE0DBD}"/>
          </ac:picMkLst>
        </pc:picChg>
        <pc:picChg chg="del">
          <ac:chgData name="Jones, Dylan" userId="40dac1d7-80bf-4516-a0c9-3b0e57700650" providerId="ADAL" clId="{E036240F-2706-497F-A886-16E4B469DBC2}" dt="2021-02-16T16:12:05.977" v="1302" actId="478"/>
          <ac:picMkLst>
            <pc:docMk/>
            <pc:sldMk cId="2124782031" sldId="725"/>
            <ac:picMk id="1026" creationId="{00000000-0000-0000-0000-000000000000}"/>
          </ac:picMkLst>
        </pc:picChg>
      </pc:sldChg>
      <pc:sldChg chg="delSp modSp delAnim modNotesTx">
        <pc:chgData name="Jones, Dylan" userId="40dac1d7-80bf-4516-a0c9-3b0e57700650" providerId="ADAL" clId="{E036240F-2706-497F-A886-16E4B469DBC2}" dt="2021-02-16T14:36:30.588" v="145" actId="478"/>
        <pc:sldMkLst>
          <pc:docMk/>
          <pc:sldMk cId="2683647523" sldId="726"/>
        </pc:sldMkLst>
        <pc:spChg chg="mod">
          <ac:chgData name="Jones, Dylan" userId="40dac1d7-80bf-4516-a0c9-3b0e57700650" providerId="ADAL" clId="{E036240F-2706-497F-A886-16E4B469DBC2}" dt="2021-02-16T14:35:29.835" v="142" actId="14100"/>
          <ac:spMkLst>
            <pc:docMk/>
            <pc:sldMk cId="2683647523" sldId="726"/>
            <ac:spMk id="2" creationId="{00000000-0000-0000-0000-000000000000}"/>
          </ac:spMkLst>
        </pc:spChg>
        <pc:picChg chg="del">
          <ac:chgData name="Jones, Dylan" userId="40dac1d7-80bf-4516-a0c9-3b0e57700650" providerId="ADAL" clId="{E036240F-2706-497F-A886-16E4B469DBC2}" dt="2021-02-16T14:36:30.588" v="145" actId="478"/>
          <ac:picMkLst>
            <pc:docMk/>
            <pc:sldMk cId="2683647523" sldId="726"/>
            <ac:picMk id="3" creationId="{AFA35B73-A7D6-4859-8DF2-A8238CD5F54F}"/>
          </ac:picMkLst>
        </pc:picChg>
      </pc:sldChg>
      <pc:sldChg chg="modNotesTx">
        <pc:chgData name="Jones, Dylan" userId="40dac1d7-80bf-4516-a0c9-3b0e57700650" providerId="ADAL" clId="{E036240F-2706-497F-A886-16E4B469DBC2}" dt="2021-02-16T14:43:09.544" v="383" actId="20577"/>
        <pc:sldMkLst>
          <pc:docMk/>
          <pc:sldMk cId="4014989612" sldId="727"/>
        </pc:sldMkLst>
      </pc:sldChg>
      <pc:sldChg chg="modNotesTx">
        <pc:chgData name="Jones, Dylan" userId="40dac1d7-80bf-4516-a0c9-3b0e57700650" providerId="ADAL" clId="{E036240F-2706-497F-A886-16E4B469DBC2}" dt="2021-02-16T16:15:19.083" v="1321" actId="20577"/>
        <pc:sldMkLst>
          <pc:docMk/>
          <pc:sldMk cId="1814139534" sldId="729"/>
        </pc:sldMkLst>
      </pc:sldChg>
      <pc:sldChg chg="modNotesTx">
        <pc:chgData name="Jones, Dylan" userId="40dac1d7-80bf-4516-a0c9-3b0e57700650" providerId="ADAL" clId="{E036240F-2706-497F-A886-16E4B469DBC2}" dt="2021-02-16T14:55:24.571" v="942" actId="20577"/>
        <pc:sldMkLst>
          <pc:docMk/>
          <pc:sldMk cId="2224380547" sldId="730"/>
        </pc:sldMkLst>
      </pc:sldChg>
      <pc:sldChg chg="modNotesTx">
        <pc:chgData name="Jones, Dylan" userId="40dac1d7-80bf-4516-a0c9-3b0e57700650" providerId="ADAL" clId="{E036240F-2706-497F-A886-16E4B469DBC2}" dt="2021-02-16T16:18:16.367" v="1322" actId="6549"/>
        <pc:sldMkLst>
          <pc:docMk/>
          <pc:sldMk cId="3886237290" sldId="731"/>
        </pc:sldMkLst>
      </pc:sldChg>
      <pc:sldChg chg="modNotesTx">
        <pc:chgData name="Jones, Dylan" userId="40dac1d7-80bf-4516-a0c9-3b0e57700650" providerId="ADAL" clId="{E036240F-2706-497F-A886-16E4B469DBC2}" dt="2021-02-16T15:05:38.942" v="1246" actId="20577"/>
        <pc:sldMkLst>
          <pc:docMk/>
          <pc:sldMk cId="984216250" sldId="732"/>
        </pc:sldMkLst>
      </pc:sldChg>
      <pc:sldChg chg="del">
        <pc:chgData name="Jones, Dylan" userId="40dac1d7-80bf-4516-a0c9-3b0e57700650" providerId="ADAL" clId="{E036240F-2706-497F-A886-16E4B469DBC2}" dt="2021-02-18T15:32:51.020" v="1442" actId="2696"/>
        <pc:sldMkLst>
          <pc:docMk/>
          <pc:sldMk cId="1365841355" sldId="733"/>
        </pc:sldMkLst>
      </pc:sldChg>
      <pc:sldChg chg="modNotesTx">
        <pc:chgData name="Jones, Dylan" userId="40dac1d7-80bf-4516-a0c9-3b0e57700650" providerId="ADAL" clId="{E036240F-2706-497F-A886-16E4B469DBC2}" dt="2021-02-16T16:21:16.523" v="1323" actId="6549"/>
        <pc:sldMkLst>
          <pc:docMk/>
          <pc:sldMk cId="4193877282" sldId="734"/>
        </pc:sldMkLst>
      </pc:sldChg>
      <pc:sldChg chg="modSp modNotesTx">
        <pc:chgData name="Jones, Dylan" userId="40dac1d7-80bf-4516-a0c9-3b0e57700650" providerId="ADAL" clId="{E036240F-2706-497F-A886-16E4B469DBC2}" dt="2021-02-17T15:37:20.183" v="1379" actId="20577"/>
        <pc:sldMkLst>
          <pc:docMk/>
          <pc:sldMk cId="0" sldId="735"/>
        </pc:sldMkLst>
        <pc:spChg chg="mod">
          <ac:chgData name="Jones, Dylan" userId="40dac1d7-80bf-4516-a0c9-3b0e57700650" providerId="ADAL" clId="{E036240F-2706-497F-A886-16E4B469DBC2}" dt="2021-02-17T15:36:43.508" v="1326" actId="20577"/>
          <ac:spMkLst>
            <pc:docMk/>
            <pc:sldMk cId="0" sldId="735"/>
            <ac:spMk id="7" creationId="{999D4372-2EBD-4C20-99D5-C39B042CA135}"/>
          </ac:spMkLst>
        </pc:spChg>
      </pc:sldChg>
      <pc:sldChg chg="addSp delSp modSp">
        <pc:chgData name="Jones, Dylan" userId="40dac1d7-80bf-4516-a0c9-3b0e57700650" providerId="ADAL" clId="{E036240F-2706-497F-A886-16E4B469DBC2}" dt="2021-02-18T15:24:29.097" v="1393" actId="13926"/>
        <pc:sldMkLst>
          <pc:docMk/>
          <pc:sldMk cId="3881486999" sldId="738"/>
        </pc:sldMkLst>
        <pc:spChg chg="add mod">
          <ac:chgData name="Jones, Dylan" userId="40dac1d7-80bf-4516-a0c9-3b0e57700650" providerId="ADAL" clId="{E036240F-2706-497F-A886-16E4B469DBC2}" dt="2021-02-18T15:24:29.097" v="1393" actId="13926"/>
          <ac:spMkLst>
            <pc:docMk/>
            <pc:sldMk cId="3881486999" sldId="738"/>
            <ac:spMk id="2" creationId="{07137C7C-C606-413E-92A6-7CA57B502736}"/>
          </ac:spMkLst>
        </pc:spChg>
        <pc:picChg chg="del">
          <ac:chgData name="Jones, Dylan" userId="40dac1d7-80bf-4516-a0c9-3b0e57700650" providerId="ADAL" clId="{E036240F-2706-497F-A886-16E4B469DBC2}" dt="2021-02-18T15:23:43.428" v="1387" actId="478"/>
          <ac:picMkLst>
            <pc:docMk/>
            <pc:sldMk cId="3881486999" sldId="738"/>
            <ac:picMk id="4" creationId="{BB880C5C-D45F-4579-BDC9-88EE1EE79620}"/>
          </ac:picMkLst>
        </pc:picChg>
        <pc:picChg chg="del">
          <ac:chgData name="Jones, Dylan" userId="40dac1d7-80bf-4516-a0c9-3b0e57700650" providerId="ADAL" clId="{E036240F-2706-497F-A886-16E4B469DBC2}" dt="2021-02-18T15:23:44.430" v="1388" actId="478"/>
          <ac:picMkLst>
            <pc:docMk/>
            <pc:sldMk cId="3881486999" sldId="738"/>
            <ac:picMk id="5" creationId="{DCD0927E-60DB-4A85-AC0C-0B71C377F594}"/>
          </ac:picMkLst>
        </pc:picChg>
      </pc:sldChg>
      <pc:sldChg chg="addSp delSp">
        <pc:chgData name="Jones, Dylan" userId="40dac1d7-80bf-4516-a0c9-3b0e57700650" providerId="ADAL" clId="{E036240F-2706-497F-A886-16E4B469DBC2}" dt="2021-02-18T15:25:00.450" v="1395"/>
        <pc:sldMkLst>
          <pc:docMk/>
          <pc:sldMk cId="3793354268" sldId="739"/>
        </pc:sldMkLst>
        <pc:spChg chg="add">
          <ac:chgData name="Jones, Dylan" userId="40dac1d7-80bf-4516-a0c9-3b0e57700650" providerId="ADAL" clId="{E036240F-2706-497F-A886-16E4B469DBC2}" dt="2021-02-18T15:25:00.450" v="1395"/>
          <ac:spMkLst>
            <pc:docMk/>
            <pc:sldMk cId="3793354268" sldId="739"/>
            <ac:spMk id="3" creationId="{2E8300AD-43AD-4496-B596-8CFC6DDCEA40}"/>
          </ac:spMkLst>
        </pc:spChg>
        <pc:picChg chg="del">
          <ac:chgData name="Jones, Dylan" userId="40dac1d7-80bf-4516-a0c9-3b0e57700650" providerId="ADAL" clId="{E036240F-2706-497F-A886-16E4B469DBC2}" dt="2021-02-18T15:24:50.108" v="1394" actId="478"/>
          <ac:picMkLst>
            <pc:docMk/>
            <pc:sldMk cId="3793354268" sldId="739"/>
            <ac:picMk id="4" creationId="{3C2C184A-8D06-4436-A472-440327C5AF8A}"/>
          </ac:picMkLst>
        </pc:picChg>
      </pc:sldChg>
      <pc:sldChg chg="addSp delSp modSp">
        <pc:chgData name="Jones, Dylan" userId="40dac1d7-80bf-4516-a0c9-3b0e57700650" providerId="ADAL" clId="{E036240F-2706-497F-A886-16E4B469DBC2}" dt="2021-02-18T15:26:14.907" v="1403" actId="14100"/>
        <pc:sldMkLst>
          <pc:docMk/>
          <pc:sldMk cId="1608397993" sldId="740"/>
        </pc:sldMkLst>
        <pc:spChg chg="add mod">
          <ac:chgData name="Jones, Dylan" userId="40dac1d7-80bf-4516-a0c9-3b0e57700650" providerId="ADAL" clId="{E036240F-2706-497F-A886-16E4B469DBC2}" dt="2021-02-18T15:26:14.907" v="1403" actId="14100"/>
          <ac:spMkLst>
            <pc:docMk/>
            <pc:sldMk cId="1608397993" sldId="740"/>
            <ac:spMk id="2" creationId="{5A0B8DF9-31B5-4DE2-95D3-534987E337A1}"/>
          </ac:spMkLst>
        </pc:spChg>
        <pc:picChg chg="del">
          <ac:chgData name="Jones, Dylan" userId="40dac1d7-80bf-4516-a0c9-3b0e57700650" providerId="ADAL" clId="{E036240F-2706-497F-A886-16E4B469DBC2}" dt="2021-02-18T15:25:20.097" v="1396" actId="478"/>
          <ac:picMkLst>
            <pc:docMk/>
            <pc:sldMk cId="1608397993" sldId="740"/>
            <ac:picMk id="5" creationId="{48F20151-13E0-4592-AF87-D28D9D04EB2B}"/>
          </ac:picMkLst>
        </pc:picChg>
        <pc:picChg chg="del">
          <ac:chgData name="Jones, Dylan" userId="40dac1d7-80bf-4516-a0c9-3b0e57700650" providerId="ADAL" clId="{E036240F-2706-497F-A886-16E4B469DBC2}" dt="2021-02-18T15:25:21.137" v="1397" actId="478"/>
          <ac:picMkLst>
            <pc:docMk/>
            <pc:sldMk cId="1608397993" sldId="740"/>
            <ac:picMk id="6" creationId="{76AACEC9-581B-4146-9F23-F564481BCA51}"/>
          </ac:picMkLst>
        </pc:picChg>
      </pc:sldChg>
      <pc:sldChg chg="addSp delSp modSp">
        <pc:chgData name="Jones, Dylan" userId="40dac1d7-80bf-4516-a0c9-3b0e57700650" providerId="ADAL" clId="{E036240F-2706-497F-A886-16E4B469DBC2}" dt="2021-02-19T12:38:50.254" v="1614" actId="20577"/>
        <pc:sldMkLst>
          <pc:docMk/>
          <pc:sldMk cId="3119759895" sldId="741"/>
        </pc:sldMkLst>
        <pc:spChg chg="add mod">
          <ac:chgData name="Jones, Dylan" userId="40dac1d7-80bf-4516-a0c9-3b0e57700650" providerId="ADAL" clId="{E036240F-2706-497F-A886-16E4B469DBC2}" dt="2021-02-19T12:38:50.254" v="1614" actId="20577"/>
          <ac:spMkLst>
            <pc:docMk/>
            <pc:sldMk cId="3119759895" sldId="741"/>
            <ac:spMk id="3" creationId="{E0797B68-0FEE-49AE-84DD-648FC66D36F4}"/>
          </ac:spMkLst>
        </pc:spChg>
        <pc:picChg chg="del">
          <ac:chgData name="Jones, Dylan" userId="40dac1d7-80bf-4516-a0c9-3b0e57700650" providerId="ADAL" clId="{E036240F-2706-497F-A886-16E4B469DBC2}" dt="2021-02-18T15:26:36.154" v="1404" actId="478"/>
          <ac:picMkLst>
            <pc:docMk/>
            <pc:sldMk cId="3119759895" sldId="741"/>
            <ac:picMk id="4" creationId="{55BEF41C-F550-4768-AE40-DF50BE225214}"/>
          </ac:picMkLst>
        </pc:picChg>
        <pc:picChg chg="del">
          <ac:chgData name="Jones, Dylan" userId="40dac1d7-80bf-4516-a0c9-3b0e57700650" providerId="ADAL" clId="{E036240F-2706-497F-A886-16E4B469DBC2}" dt="2021-02-18T15:26:36.945" v="1405" actId="478"/>
          <ac:picMkLst>
            <pc:docMk/>
            <pc:sldMk cId="3119759895" sldId="741"/>
            <ac:picMk id="8" creationId="{64854BD0-3D6D-41DC-BB15-9EE548F47223}"/>
          </ac:picMkLst>
        </pc:picChg>
      </pc:sldChg>
      <pc:sldChg chg="addSp delSp modSp">
        <pc:chgData name="Jones, Dylan" userId="40dac1d7-80bf-4516-a0c9-3b0e57700650" providerId="ADAL" clId="{E036240F-2706-497F-A886-16E4B469DBC2}" dt="2021-02-18T15:29:36.973" v="1424" actId="13926"/>
        <pc:sldMkLst>
          <pc:docMk/>
          <pc:sldMk cId="2122441424" sldId="742"/>
        </pc:sldMkLst>
        <pc:spChg chg="add mod">
          <ac:chgData name="Jones, Dylan" userId="40dac1d7-80bf-4516-a0c9-3b0e57700650" providerId="ADAL" clId="{E036240F-2706-497F-A886-16E4B469DBC2}" dt="2021-02-18T15:29:36.973" v="1424" actId="13926"/>
          <ac:spMkLst>
            <pc:docMk/>
            <pc:sldMk cId="2122441424" sldId="742"/>
            <ac:spMk id="5" creationId="{E61E3DAB-B957-48F6-8129-0ACEDBD9E887}"/>
          </ac:spMkLst>
        </pc:spChg>
        <pc:picChg chg="del">
          <ac:chgData name="Jones, Dylan" userId="40dac1d7-80bf-4516-a0c9-3b0e57700650" providerId="ADAL" clId="{E036240F-2706-497F-A886-16E4B469DBC2}" dt="2021-02-18T15:28:34.179" v="1415" actId="478"/>
          <ac:picMkLst>
            <pc:docMk/>
            <pc:sldMk cId="2122441424" sldId="742"/>
            <ac:picMk id="2" creationId="{994F2B6F-DCC1-4D6F-B99A-10C9B4873506}"/>
          </ac:picMkLst>
        </pc:picChg>
        <pc:picChg chg="del">
          <ac:chgData name="Jones, Dylan" userId="40dac1d7-80bf-4516-a0c9-3b0e57700650" providerId="ADAL" clId="{E036240F-2706-497F-A886-16E4B469DBC2}" dt="2021-02-18T15:28:35.151" v="1416" actId="478"/>
          <ac:picMkLst>
            <pc:docMk/>
            <pc:sldMk cId="2122441424" sldId="742"/>
            <ac:picMk id="3" creationId="{0B48A393-6CF3-41D8-832B-2B02AB189641}"/>
          </ac:picMkLst>
        </pc:picChg>
      </pc:sldChg>
      <pc:sldChg chg="addSp delSp modSp">
        <pc:chgData name="Jones, Dylan" userId="40dac1d7-80bf-4516-a0c9-3b0e57700650" providerId="ADAL" clId="{E036240F-2706-497F-A886-16E4B469DBC2}" dt="2021-02-18T15:30:35.345" v="1431" actId="14100"/>
        <pc:sldMkLst>
          <pc:docMk/>
          <pc:sldMk cId="192475319" sldId="743"/>
        </pc:sldMkLst>
        <pc:spChg chg="add mod">
          <ac:chgData name="Jones, Dylan" userId="40dac1d7-80bf-4516-a0c9-3b0e57700650" providerId="ADAL" clId="{E036240F-2706-497F-A886-16E4B469DBC2}" dt="2021-02-18T15:30:35.345" v="1431" actId="14100"/>
          <ac:spMkLst>
            <pc:docMk/>
            <pc:sldMk cId="192475319" sldId="743"/>
            <ac:spMk id="3" creationId="{725CFF9B-32C9-4351-AB47-C4AF57842149}"/>
          </ac:spMkLst>
        </pc:spChg>
        <pc:picChg chg="del">
          <ac:chgData name="Jones, Dylan" userId="40dac1d7-80bf-4516-a0c9-3b0e57700650" providerId="ADAL" clId="{E036240F-2706-497F-A886-16E4B469DBC2}" dt="2021-02-18T15:30:02.419" v="1425" actId="478"/>
          <ac:picMkLst>
            <pc:docMk/>
            <pc:sldMk cId="192475319" sldId="743"/>
            <ac:picMk id="4" creationId="{5E9E8E0F-011B-4918-8E31-1213A22EFA79}"/>
          </ac:picMkLst>
        </pc:picChg>
        <pc:picChg chg="del">
          <ac:chgData name="Jones, Dylan" userId="40dac1d7-80bf-4516-a0c9-3b0e57700650" providerId="ADAL" clId="{E036240F-2706-497F-A886-16E4B469DBC2}" dt="2021-02-18T15:30:03.184" v="1426" actId="478"/>
          <ac:picMkLst>
            <pc:docMk/>
            <pc:sldMk cId="192475319" sldId="743"/>
            <ac:picMk id="7" creationId="{E0512050-B434-48BC-84AB-DDC04F5EFA69}"/>
          </ac:picMkLst>
        </pc:picChg>
      </pc:sldChg>
      <pc:sldChg chg="addSp delSp modSp">
        <pc:chgData name="Jones, Dylan" userId="40dac1d7-80bf-4516-a0c9-3b0e57700650" providerId="ADAL" clId="{E036240F-2706-497F-A886-16E4B469DBC2}" dt="2021-02-18T15:32:28.924" v="1441" actId="13926"/>
        <pc:sldMkLst>
          <pc:docMk/>
          <pc:sldMk cId="3504829808" sldId="744"/>
        </pc:sldMkLst>
        <pc:spChg chg="add mod">
          <ac:chgData name="Jones, Dylan" userId="40dac1d7-80bf-4516-a0c9-3b0e57700650" providerId="ADAL" clId="{E036240F-2706-497F-A886-16E4B469DBC2}" dt="2021-02-18T15:32:28.924" v="1441" actId="13926"/>
          <ac:spMkLst>
            <pc:docMk/>
            <pc:sldMk cId="3504829808" sldId="744"/>
            <ac:spMk id="5" creationId="{64A7A88F-A5CC-464E-A587-4CDBB9EDA3C8}"/>
          </ac:spMkLst>
        </pc:spChg>
        <pc:picChg chg="del">
          <ac:chgData name="Jones, Dylan" userId="40dac1d7-80bf-4516-a0c9-3b0e57700650" providerId="ADAL" clId="{E036240F-2706-497F-A886-16E4B469DBC2}" dt="2021-02-18T15:30:52.909" v="1432" actId="478"/>
          <ac:picMkLst>
            <pc:docMk/>
            <pc:sldMk cId="3504829808" sldId="744"/>
            <ac:picMk id="2" creationId="{467F1B29-3BCF-428F-903A-830307625C4C}"/>
          </ac:picMkLst>
        </pc:picChg>
        <pc:picChg chg="del">
          <ac:chgData name="Jones, Dylan" userId="40dac1d7-80bf-4516-a0c9-3b0e57700650" providerId="ADAL" clId="{E036240F-2706-497F-A886-16E4B469DBC2}" dt="2021-02-18T15:30:53.626" v="1433" actId="478"/>
          <ac:picMkLst>
            <pc:docMk/>
            <pc:sldMk cId="3504829808" sldId="744"/>
            <ac:picMk id="3" creationId="{0C9050C4-08ED-4531-AFF2-ACD5CDA331AE}"/>
          </ac:picMkLst>
        </pc:picChg>
      </pc:sldChg>
      <pc:sldChg chg="addSp delSp modSp">
        <pc:chgData name="Jones, Dylan" userId="40dac1d7-80bf-4516-a0c9-3b0e57700650" providerId="ADAL" clId="{E036240F-2706-497F-A886-16E4B469DBC2}" dt="2021-02-18T15:33:51.426" v="1449" actId="14100"/>
        <pc:sldMkLst>
          <pc:docMk/>
          <pc:sldMk cId="1502128932" sldId="745"/>
        </pc:sldMkLst>
        <pc:spChg chg="add mod">
          <ac:chgData name="Jones, Dylan" userId="40dac1d7-80bf-4516-a0c9-3b0e57700650" providerId="ADAL" clId="{E036240F-2706-497F-A886-16E4B469DBC2}" dt="2021-02-18T15:33:51.426" v="1449" actId="14100"/>
          <ac:spMkLst>
            <pc:docMk/>
            <pc:sldMk cId="1502128932" sldId="745"/>
            <ac:spMk id="3" creationId="{62963E1C-8887-48B1-99BA-FAE13EE5AD2C}"/>
          </ac:spMkLst>
        </pc:spChg>
        <pc:picChg chg="del">
          <ac:chgData name="Jones, Dylan" userId="40dac1d7-80bf-4516-a0c9-3b0e57700650" providerId="ADAL" clId="{E036240F-2706-497F-A886-16E4B469DBC2}" dt="2021-02-18T15:33:15.438" v="1443" actId="478"/>
          <ac:picMkLst>
            <pc:docMk/>
            <pc:sldMk cId="1502128932" sldId="745"/>
            <ac:picMk id="5" creationId="{5E3F7D11-0883-4B4C-8436-00EEF02ED1CC}"/>
          </ac:picMkLst>
        </pc:picChg>
        <pc:picChg chg="del">
          <ac:chgData name="Jones, Dylan" userId="40dac1d7-80bf-4516-a0c9-3b0e57700650" providerId="ADAL" clId="{E036240F-2706-497F-A886-16E4B469DBC2}" dt="2021-02-18T15:33:16.210" v="1444" actId="478"/>
          <ac:picMkLst>
            <pc:docMk/>
            <pc:sldMk cId="1502128932" sldId="745"/>
            <ac:picMk id="8" creationId="{F69AC839-A35D-4BC6-A935-3DE2E55B9D29}"/>
          </ac:picMkLst>
        </pc:picChg>
      </pc:sldChg>
      <pc:sldChg chg="addSp delSp modSp">
        <pc:chgData name="Jones, Dylan" userId="40dac1d7-80bf-4516-a0c9-3b0e57700650" providerId="ADAL" clId="{E036240F-2706-497F-A886-16E4B469DBC2}" dt="2021-02-18T15:35:24.463" v="1458" actId="207"/>
        <pc:sldMkLst>
          <pc:docMk/>
          <pc:sldMk cId="3679776132" sldId="746"/>
        </pc:sldMkLst>
        <pc:spChg chg="add mod">
          <ac:chgData name="Jones, Dylan" userId="40dac1d7-80bf-4516-a0c9-3b0e57700650" providerId="ADAL" clId="{E036240F-2706-497F-A886-16E4B469DBC2}" dt="2021-02-18T15:35:24.463" v="1458" actId="207"/>
          <ac:spMkLst>
            <pc:docMk/>
            <pc:sldMk cId="3679776132" sldId="746"/>
            <ac:spMk id="5" creationId="{F176276B-2C9E-4503-BCC4-83CAEB38B101}"/>
          </ac:spMkLst>
        </pc:spChg>
        <pc:picChg chg="del">
          <ac:chgData name="Jones, Dylan" userId="40dac1d7-80bf-4516-a0c9-3b0e57700650" providerId="ADAL" clId="{E036240F-2706-497F-A886-16E4B469DBC2}" dt="2021-02-18T15:34:24.792" v="1450" actId="478"/>
          <ac:picMkLst>
            <pc:docMk/>
            <pc:sldMk cId="3679776132" sldId="746"/>
            <ac:picMk id="2" creationId="{A60D7925-B8D7-4629-8B93-2D9112704953}"/>
          </ac:picMkLst>
        </pc:picChg>
        <pc:picChg chg="del">
          <ac:chgData name="Jones, Dylan" userId="40dac1d7-80bf-4516-a0c9-3b0e57700650" providerId="ADAL" clId="{E036240F-2706-497F-A886-16E4B469DBC2}" dt="2021-02-18T15:34:25.690" v="1451" actId="478"/>
          <ac:picMkLst>
            <pc:docMk/>
            <pc:sldMk cId="3679776132" sldId="746"/>
            <ac:picMk id="3" creationId="{A6CAD873-0886-44C8-926B-79D62DC8F7C5}"/>
          </ac:picMkLst>
        </pc:picChg>
      </pc:sldChg>
      <pc:sldChg chg="modSp">
        <pc:chgData name="Jones, Dylan" userId="40dac1d7-80bf-4516-a0c9-3b0e57700650" providerId="ADAL" clId="{E036240F-2706-497F-A886-16E4B469DBC2}" dt="2021-02-19T12:36:19.075" v="1609" actId="20577"/>
        <pc:sldMkLst>
          <pc:docMk/>
          <pc:sldMk cId="283987603" sldId="748"/>
        </pc:sldMkLst>
        <pc:spChg chg="mod">
          <ac:chgData name="Jones, Dylan" userId="40dac1d7-80bf-4516-a0c9-3b0e57700650" providerId="ADAL" clId="{E036240F-2706-497F-A886-16E4B469DBC2}" dt="2021-02-19T12:36:19.075" v="1609" actId="20577"/>
          <ac:spMkLst>
            <pc:docMk/>
            <pc:sldMk cId="283987603" sldId="748"/>
            <ac:spMk id="5" creationId="{47CAB167-81D3-4CD4-82CD-9F68396A9E51}"/>
          </ac:spMkLst>
        </pc:spChg>
      </pc:sldChg>
      <pc:sldChg chg="modSp">
        <pc:chgData name="Jones, Dylan" userId="40dac1d7-80bf-4516-a0c9-3b0e57700650" providerId="ADAL" clId="{E036240F-2706-497F-A886-16E4B469DBC2}" dt="2021-02-19T12:37:53.331" v="1611" actId="113"/>
        <pc:sldMkLst>
          <pc:docMk/>
          <pc:sldMk cId="2465038722" sldId="749"/>
        </pc:sldMkLst>
        <pc:spChg chg="mod">
          <ac:chgData name="Jones, Dylan" userId="40dac1d7-80bf-4516-a0c9-3b0e57700650" providerId="ADAL" clId="{E036240F-2706-497F-A886-16E4B469DBC2}" dt="2021-02-18T15:37:45.634" v="1462" actId="20577"/>
          <ac:spMkLst>
            <pc:docMk/>
            <pc:sldMk cId="2465038722" sldId="749"/>
            <ac:spMk id="4" creationId="{D21E8538-E387-4E3A-8B7B-80C17DBD08CE}"/>
          </ac:spMkLst>
        </pc:spChg>
        <pc:spChg chg="mod">
          <ac:chgData name="Jones, Dylan" userId="40dac1d7-80bf-4516-a0c9-3b0e57700650" providerId="ADAL" clId="{E036240F-2706-497F-A886-16E4B469DBC2}" dt="2021-02-19T12:37:53.331" v="1611" actId="113"/>
          <ac:spMkLst>
            <pc:docMk/>
            <pc:sldMk cId="2465038722" sldId="749"/>
            <ac:spMk id="5" creationId="{47CAB167-81D3-4CD4-82CD-9F68396A9E51}"/>
          </ac:spMkLst>
        </pc:spChg>
      </pc:sldChg>
      <pc:sldChg chg="modSp">
        <pc:chgData name="Jones, Dylan" userId="40dac1d7-80bf-4516-a0c9-3b0e57700650" providerId="ADAL" clId="{E036240F-2706-497F-A886-16E4B469DBC2}" dt="2021-02-19T12:39:55.318" v="1615" actId="113"/>
        <pc:sldMkLst>
          <pc:docMk/>
          <pc:sldMk cId="865059993" sldId="750"/>
        </pc:sldMkLst>
        <pc:spChg chg="mod">
          <ac:chgData name="Jones, Dylan" userId="40dac1d7-80bf-4516-a0c9-3b0e57700650" providerId="ADAL" clId="{E036240F-2706-497F-A886-16E4B469DBC2}" dt="2021-02-18T15:38:12.025" v="1467" actId="20577"/>
          <ac:spMkLst>
            <pc:docMk/>
            <pc:sldMk cId="865059993" sldId="750"/>
            <ac:spMk id="4" creationId="{D21E8538-E387-4E3A-8B7B-80C17DBD08CE}"/>
          </ac:spMkLst>
        </pc:spChg>
        <pc:spChg chg="mod">
          <ac:chgData name="Jones, Dylan" userId="40dac1d7-80bf-4516-a0c9-3b0e57700650" providerId="ADAL" clId="{E036240F-2706-497F-A886-16E4B469DBC2}" dt="2021-02-19T12:39:55.318" v="1615" actId="113"/>
          <ac:spMkLst>
            <pc:docMk/>
            <pc:sldMk cId="865059993" sldId="750"/>
            <ac:spMk id="5" creationId="{47CAB167-81D3-4CD4-82CD-9F68396A9E51}"/>
          </ac:spMkLst>
        </pc:spChg>
      </pc:sldChg>
      <pc:sldChg chg="modSp">
        <pc:chgData name="Jones, Dylan" userId="40dac1d7-80bf-4516-a0c9-3b0e57700650" providerId="ADAL" clId="{E036240F-2706-497F-A886-16E4B469DBC2}" dt="2021-02-19T12:42:51.087" v="1616" actId="113"/>
        <pc:sldMkLst>
          <pc:docMk/>
          <pc:sldMk cId="1793965888" sldId="751"/>
        </pc:sldMkLst>
        <pc:spChg chg="mod">
          <ac:chgData name="Jones, Dylan" userId="40dac1d7-80bf-4516-a0c9-3b0e57700650" providerId="ADAL" clId="{E036240F-2706-497F-A886-16E4B469DBC2}" dt="2021-02-18T15:38:39" v="1472" actId="20577"/>
          <ac:spMkLst>
            <pc:docMk/>
            <pc:sldMk cId="1793965888" sldId="751"/>
            <ac:spMk id="4" creationId="{D21E8538-E387-4E3A-8B7B-80C17DBD08CE}"/>
          </ac:spMkLst>
        </pc:spChg>
        <pc:spChg chg="mod">
          <ac:chgData name="Jones, Dylan" userId="40dac1d7-80bf-4516-a0c9-3b0e57700650" providerId="ADAL" clId="{E036240F-2706-497F-A886-16E4B469DBC2}" dt="2021-02-19T12:42:51.087" v="1616" actId="113"/>
          <ac:spMkLst>
            <pc:docMk/>
            <pc:sldMk cId="1793965888" sldId="751"/>
            <ac:spMk id="5" creationId="{47CAB167-81D3-4CD4-82CD-9F68396A9E51}"/>
          </ac:spMkLst>
        </pc:spChg>
      </pc:sldChg>
      <pc:sldChg chg="modSp">
        <pc:chgData name="Jones, Dylan" userId="40dac1d7-80bf-4516-a0c9-3b0e57700650" providerId="ADAL" clId="{E036240F-2706-497F-A886-16E4B469DBC2}" dt="2021-02-19T12:44:36.597" v="1618" actId="113"/>
        <pc:sldMkLst>
          <pc:docMk/>
          <pc:sldMk cId="1329707208" sldId="752"/>
        </pc:sldMkLst>
        <pc:spChg chg="mod">
          <ac:chgData name="Jones, Dylan" userId="40dac1d7-80bf-4516-a0c9-3b0e57700650" providerId="ADAL" clId="{E036240F-2706-497F-A886-16E4B469DBC2}" dt="2021-02-18T15:39:01.441" v="1478" actId="20577"/>
          <ac:spMkLst>
            <pc:docMk/>
            <pc:sldMk cId="1329707208" sldId="752"/>
            <ac:spMk id="4" creationId="{D21E8538-E387-4E3A-8B7B-80C17DBD08CE}"/>
          </ac:spMkLst>
        </pc:spChg>
        <pc:spChg chg="mod">
          <ac:chgData name="Jones, Dylan" userId="40dac1d7-80bf-4516-a0c9-3b0e57700650" providerId="ADAL" clId="{E036240F-2706-497F-A886-16E4B469DBC2}" dt="2021-02-19T12:44:36.597" v="1618" actId="113"/>
          <ac:spMkLst>
            <pc:docMk/>
            <pc:sldMk cId="1329707208" sldId="752"/>
            <ac:spMk id="5" creationId="{47CAB167-81D3-4CD4-82CD-9F68396A9E51}"/>
          </ac:spMkLst>
        </pc:spChg>
      </pc:sldChg>
      <pc:sldChg chg="addSp modSp del">
        <pc:chgData name="Jones, Dylan" userId="40dac1d7-80bf-4516-a0c9-3b0e57700650" providerId="ADAL" clId="{E036240F-2706-497F-A886-16E4B469DBC2}" dt="2021-02-24T17:38:54.589" v="1624" actId="2696"/>
        <pc:sldMkLst>
          <pc:docMk/>
          <pc:sldMk cId="717670973" sldId="753"/>
        </pc:sldMkLst>
        <pc:spChg chg="add mod">
          <ac:chgData name="Jones, Dylan" userId="40dac1d7-80bf-4516-a0c9-3b0e57700650" providerId="ADAL" clId="{E036240F-2706-497F-A886-16E4B469DBC2}" dt="2021-02-24T17:37:00.591" v="1623" actId="255"/>
          <ac:spMkLst>
            <pc:docMk/>
            <pc:sldMk cId="717670973" sldId="753"/>
            <ac:spMk id="2" creationId="{ADACA233-0795-4398-8E4A-A7ACD168CDF8}"/>
          </ac:spMkLst>
        </pc:spChg>
        <pc:spChg chg="mod">
          <ac:chgData name="Jones, Dylan" userId="40dac1d7-80bf-4516-a0c9-3b0e57700650" providerId="ADAL" clId="{E036240F-2706-497F-A886-16E4B469DBC2}" dt="2021-02-24T17:36:30.736" v="1619" actId="6549"/>
          <ac:spMkLst>
            <pc:docMk/>
            <pc:sldMk cId="717670973" sldId="753"/>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0445" y="0"/>
            <a:ext cx="2945659" cy="496332"/>
          </a:xfrm>
          <a:prstGeom prst="rect">
            <a:avLst/>
          </a:prstGeom>
        </p:spPr>
        <p:txBody>
          <a:bodyPr vert="horz" lIns="91440" tIns="45720" rIns="91440" bIns="45720" rtlCol="0"/>
          <a:lstStyle>
            <a:lvl1pPr algn="r">
              <a:defRPr sz="1200"/>
            </a:lvl1pPr>
          </a:lstStyle>
          <a:p>
            <a:fld id="{AB64709F-7B92-4904-980E-C27FFADFC1BF}" type="datetimeFigureOut">
              <a:rPr lang="en-GB" smtClean="0"/>
              <a:t>24/11/2021</a:t>
            </a:fld>
            <a:endParaRPr lang="en-GB" dirty="0"/>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9428585"/>
            <a:ext cx="2945659" cy="496332"/>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0445" y="9428585"/>
            <a:ext cx="2945659" cy="496332"/>
          </a:xfrm>
          <a:prstGeom prst="rect">
            <a:avLst/>
          </a:prstGeom>
        </p:spPr>
        <p:txBody>
          <a:bodyPr vert="horz" lIns="91440" tIns="45720" rIns="91440" bIns="45720" rtlCol="0" anchor="b"/>
          <a:lstStyle>
            <a:lvl1pPr algn="r">
              <a:defRPr sz="1200"/>
            </a:lvl1pPr>
          </a:lstStyle>
          <a:p>
            <a:fld id="{24E7319E-213C-4920-A16F-A5F14520856B}" type="slidenum">
              <a:rPr lang="en-GB" smtClean="0"/>
              <a:t>‹#›</a:t>
            </a:fld>
            <a:endParaRPr lang="en-GB" dirty="0"/>
          </a:p>
        </p:txBody>
      </p:sp>
    </p:spTree>
    <p:extLst>
      <p:ext uri="{BB962C8B-B14F-4D97-AF65-F5344CB8AC3E}">
        <p14:creationId xmlns:p14="http://schemas.microsoft.com/office/powerpoint/2010/main" val="27827785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FF7EAB59-4E7F-4EE4-BDCB-6BB3D4F857F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171" name="Notes Placeholder 2">
            <a:extLst>
              <a:ext uri="{FF2B5EF4-FFF2-40B4-BE49-F238E27FC236}">
                <a16:creationId xmlns:a16="http://schemas.microsoft.com/office/drawing/2014/main" id="{01E8B3A3-BACF-4507-B182-6D1710A29A23}"/>
              </a:ext>
            </a:extLst>
          </p:cNvPr>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Welcome to the GCSE History marking guidance for the Unit 2 Study in Depth papers. Please note that although the focus of this marking guidance is on the summer 2019 Germany in Transition paper, the advice provided on each question applies equally to all Unit 2 examination papers.</a:t>
            </a:r>
            <a:endParaRPr lang="en-GB" altLang="en-US" dirty="0"/>
          </a:p>
          <a:p>
            <a:pPr eaLnBrk="1" hangingPunct="1">
              <a:spcBef>
                <a:spcPct val="0"/>
              </a:spcBef>
            </a:pPr>
            <a:endParaRPr lang="en-GB" altLang="en-US" dirty="0"/>
          </a:p>
        </p:txBody>
      </p:sp>
      <p:sp>
        <p:nvSpPr>
          <p:cNvPr id="7172" name="Slide Number Placeholder 3">
            <a:extLst>
              <a:ext uri="{FF2B5EF4-FFF2-40B4-BE49-F238E27FC236}">
                <a16:creationId xmlns:a16="http://schemas.microsoft.com/office/drawing/2014/main" id="{F66CFA59-FF07-48C6-8390-6C410ACD0105}"/>
              </a:ext>
            </a:extLst>
          </p:cNvPr>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1188D790-76D1-4FB9-AB13-BF38D16DDEC1}" type="slidenum">
              <a:rPr lang="en-GB" altLang="en-US" smtClean="0"/>
              <a:pPr/>
              <a:t>1</a:t>
            </a:fld>
            <a:endParaRPr lang="en-GB"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The indicative content seen above is very detailed. As such, it is not expected that candidates include all of the above in an answer. This question only uses </a:t>
            </a:r>
            <a:r>
              <a:rPr lang="en-GB" b="1" noProof="0" dirty="0"/>
              <a:t>AO1</a:t>
            </a:r>
            <a:r>
              <a:rPr lang="en-GB" noProof="0" dirty="0"/>
              <a:t> (underline in red) As a rule – once you decide on a band, start in the middle of the band. If you feel the response isn’t developed enough, but better than the lower band, you can go down to the bottom of the band. If you feel that there is enough development within the band, but not enough to go up a band, then you may go to the top of the band.</a:t>
            </a:r>
          </a:p>
          <a:p>
            <a:endParaRPr lang="en-GB" noProof="0" dirty="0"/>
          </a:p>
          <a:p>
            <a:r>
              <a:rPr lang="en-GB" noProof="0" dirty="0"/>
              <a:t>Band 1 responses are </a:t>
            </a:r>
            <a:r>
              <a:rPr lang="en-GB" b="1" noProof="0" dirty="0"/>
              <a:t>general</a:t>
            </a:r>
          </a:p>
          <a:p>
            <a:r>
              <a:rPr lang="en-GB" noProof="0" dirty="0"/>
              <a:t>Band 2 responses </a:t>
            </a:r>
            <a:r>
              <a:rPr lang="en-GB" b="1" noProof="0" dirty="0"/>
              <a:t>partially</a:t>
            </a:r>
            <a:r>
              <a:rPr lang="en-GB" noProof="0" dirty="0"/>
              <a:t> describe the issue</a:t>
            </a:r>
          </a:p>
          <a:p>
            <a:r>
              <a:rPr lang="en-GB" noProof="0" dirty="0"/>
              <a:t>Band 3 responses are </a:t>
            </a:r>
            <a:r>
              <a:rPr lang="en-GB" b="1" noProof="0" dirty="0"/>
              <a:t>detailed and fully </a:t>
            </a:r>
            <a:r>
              <a:rPr lang="en-GB" noProof="0" dirty="0"/>
              <a:t>describe the set issue</a:t>
            </a:r>
          </a:p>
          <a:p>
            <a:endParaRPr lang="en-GB" noProof="0" dirty="0"/>
          </a:p>
          <a:p>
            <a:r>
              <a:rPr lang="en-GB" noProof="0" dirty="0"/>
              <a:t>As a guide – if the answer is undeveloped and general, keep it an a Band 1</a:t>
            </a:r>
          </a:p>
          <a:p>
            <a:r>
              <a:rPr lang="en-GB" noProof="0" dirty="0"/>
              <a:t>If the answer makes 2 points and they are well made then you can award a Band 2 - </a:t>
            </a:r>
            <a:r>
              <a:rPr lang="en-GB" b="1" noProof="0" dirty="0"/>
              <a:t>3-5 marks</a:t>
            </a:r>
          </a:p>
          <a:p>
            <a:r>
              <a:rPr lang="en-GB" noProof="0" dirty="0"/>
              <a:t>If the answer makes 3 or more points well done, you can award a Band 3 – </a:t>
            </a:r>
            <a:r>
              <a:rPr lang="en-GB" b="1" noProof="0" dirty="0"/>
              <a:t>6-8 marks</a:t>
            </a:r>
          </a:p>
          <a:p>
            <a:r>
              <a:rPr lang="en-GB" noProof="0" dirty="0"/>
              <a:t>Your professional judgement is key when considering the extent of the detail, accuracy and whether an answer is fully developed.</a:t>
            </a:r>
          </a:p>
        </p:txBody>
      </p:sp>
      <p:sp>
        <p:nvSpPr>
          <p:cNvPr id="4" name="Slide Number Placeholder 3"/>
          <p:cNvSpPr>
            <a:spLocks noGrp="1"/>
          </p:cNvSpPr>
          <p:nvPr>
            <p:ph type="sldNum" sz="quarter" idx="5"/>
          </p:nvPr>
        </p:nvSpPr>
        <p:spPr/>
        <p:txBody>
          <a:bodyPr/>
          <a:lstStyle/>
          <a:p>
            <a:fld id="{24E7319E-213C-4920-A16F-A5F14520856B}" type="slidenum">
              <a:rPr lang="en-GB" smtClean="0"/>
              <a:t>11</a:t>
            </a:fld>
            <a:endParaRPr lang="en-GB" dirty="0"/>
          </a:p>
        </p:txBody>
      </p:sp>
    </p:spTree>
    <p:extLst>
      <p:ext uri="{BB962C8B-B14F-4D97-AF65-F5344CB8AC3E}">
        <p14:creationId xmlns:p14="http://schemas.microsoft.com/office/powerpoint/2010/main" val="3081690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noProof="0" dirty="0"/>
          </a:p>
        </p:txBody>
      </p:sp>
      <p:sp>
        <p:nvSpPr>
          <p:cNvPr id="4" name="Slide Number Placeholder 3"/>
          <p:cNvSpPr>
            <a:spLocks noGrp="1"/>
          </p:cNvSpPr>
          <p:nvPr>
            <p:ph type="sldNum" sz="quarter" idx="5"/>
          </p:nvPr>
        </p:nvSpPr>
        <p:spPr/>
        <p:txBody>
          <a:bodyPr/>
          <a:lstStyle/>
          <a:p>
            <a:fld id="{24E7319E-213C-4920-A16F-A5F14520856B}" type="slidenum">
              <a:rPr lang="en-GB" smtClean="0"/>
              <a:t>12</a:t>
            </a:fld>
            <a:endParaRPr lang="en-GB" dirty="0"/>
          </a:p>
        </p:txBody>
      </p:sp>
    </p:spTree>
    <p:extLst>
      <p:ext uri="{BB962C8B-B14F-4D97-AF65-F5344CB8AC3E}">
        <p14:creationId xmlns:p14="http://schemas.microsoft.com/office/powerpoint/2010/main" val="14169322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13</a:t>
            </a:fld>
            <a:endParaRPr lang="en-GB" altLang="en-US" dirty="0"/>
          </a:p>
        </p:txBody>
      </p:sp>
    </p:spTree>
    <p:extLst>
      <p:ext uri="{BB962C8B-B14F-4D97-AF65-F5344CB8AC3E}">
        <p14:creationId xmlns:p14="http://schemas.microsoft.com/office/powerpoint/2010/main" val="13550041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Question 3 </a:t>
            </a:r>
            <a:r>
              <a:rPr lang="en-GB" dirty="0"/>
              <a:t>will asks candidates to utilise a single piece of source material and analyse the purpose of the source. The question is worth 8 marks and candidates will be asked to analyse and evaluate the purpose of the source in order to reach a substantiated judgement.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Candidates are rewarded for demonstrating understanding of the historical context and providing full analysis of the authorship. Candidates should also consider the intended audience of the source in order to fully evaluate the purpose of the source. </a:t>
            </a:r>
            <a:r>
              <a:rPr lang="en-GB" sz="1800" i="0" noProof="0" dirty="0">
                <a:effectLst/>
                <a:latin typeface="Arial" panose="020B0604020202020204" pitchFamily="34" charset="0"/>
                <a:ea typeface="Times New Roman" panose="02020603050405020304" pitchFamily="18" charset="0"/>
                <a:cs typeface="Times New Roman" panose="02020603050405020304" pitchFamily="18" charset="0"/>
              </a:rPr>
              <a:t>Candidates should analyse the purpose of the source by using it’s content in context.</a:t>
            </a:r>
            <a:endParaRPr lang="en-GB" sz="1800" i="0" noProof="0" dirty="0">
              <a:effectLst/>
              <a:latin typeface="Arial" panose="020B0604020202020204" pitchFamily="34" charset="0"/>
              <a:ea typeface="Times New Roman" panose="02020603050405020304" pitchFamily="18" charset="0"/>
              <a:cs typeface="Arial" panose="020B0604020202020204" pitchFamily="34" charset="0"/>
            </a:endParaRPr>
          </a:p>
          <a:p>
            <a:pPr marL="0" lvl="0" indent="0" algn="just">
              <a:spcAft>
                <a:spcPts val="0"/>
              </a:spcAft>
              <a:buFont typeface="Symbol" panose="05050102010706020507" pitchFamily="18" charset="2"/>
              <a:buNone/>
            </a:pPr>
            <a:r>
              <a:rPr lang="en-GB" sz="1800" i="0" noProof="0" dirty="0">
                <a:effectLst/>
                <a:latin typeface="Arial" panose="020B0604020202020204" pitchFamily="34" charset="0"/>
                <a:ea typeface="Times New Roman" panose="02020603050405020304" pitchFamily="18" charset="0"/>
                <a:cs typeface="Arial" panose="020B0604020202020204" pitchFamily="34" charset="0"/>
              </a:rPr>
              <a:t>Placing this source in context is important. </a:t>
            </a:r>
          </a:p>
          <a:p>
            <a:pPr marL="0" lvl="0" indent="0" algn="just">
              <a:spcAft>
                <a:spcPts val="0"/>
              </a:spcAft>
              <a:buFont typeface="Symbol" panose="05050102010706020507" pitchFamily="18" charset="2"/>
              <a:buNone/>
            </a:pPr>
            <a:endParaRPr lang="en-GB" sz="1800" i="0" noProof="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noProof="0" dirty="0">
                <a:solidFill>
                  <a:schemeClr val="tx1"/>
                </a:solidFill>
                <a:effectLst/>
                <a:latin typeface="+mn-lt"/>
                <a:ea typeface="+mn-ea"/>
                <a:cs typeface="+mn-cs"/>
              </a:rPr>
              <a:t>Therefore, in order to answer this question successfully: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noProof="0" dirty="0">
                <a:solidFill>
                  <a:schemeClr val="tx1"/>
                </a:solidFill>
                <a:effectLst/>
                <a:latin typeface="+mn-lt"/>
                <a:ea typeface="+mn-ea"/>
                <a:cs typeface="+mn-cs"/>
              </a:rPr>
              <a:t>candidates should fully discuss the content of the source, the authorship and the intended audience in order to reach a valid judgement about the purpose of the source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noProof="0" dirty="0">
                <a:solidFill>
                  <a:schemeClr val="tx1"/>
                </a:solidFill>
                <a:effectLst/>
                <a:latin typeface="+mn-lt"/>
                <a:ea typeface="+mn-ea"/>
                <a:cs typeface="+mn-cs"/>
              </a:rPr>
              <a:t>candidates need to clearly consider the reason for the production of the source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noProof="0" dirty="0">
                <a:solidFill>
                  <a:schemeClr val="tx1"/>
                </a:solidFill>
                <a:effectLst/>
                <a:latin typeface="+mn-lt"/>
                <a:ea typeface="+mn-ea"/>
                <a:cs typeface="+mn-cs"/>
              </a:rPr>
              <a:t>candidates need to place the source in it’s wider historical context. This will develop and enhance responses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24E7319E-213C-4920-A16F-A5F14520856B}" type="slidenum">
              <a:rPr lang="en-GB" smtClean="0"/>
              <a:t>14</a:t>
            </a:fld>
            <a:endParaRPr lang="en-GB" dirty="0"/>
          </a:p>
        </p:txBody>
      </p:sp>
    </p:spTree>
    <p:extLst>
      <p:ext uri="{BB962C8B-B14F-4D97-AF65-F5344CB8AC3E}">
        <p14:creationId xmlns:p14="http://schemas.microsoft.com/office/powerpoint/2010/main" val="1559905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24E7319E-213C-4920-A16F-A5F14520856B}" type="slidenum">
              <a:rPr lang="en-GB" smtClean="0"/>
              <a:t>15</a:t>
            </a:fld>
            <a:endParaRPr lang="en-GB" dirty="0"/>
          </a:p>
        </p:txBody>
      </p:sp>
    </p:spTree>
    <p:extLst>
      <p:ext uri="{BB962C8B-B14F-4D97-AF65-F5344CB8AC3E}">
        <p14:creationId xmlns:p14="http://schemas.microsoft.com/office/powerpoint/2010/main" val="3957951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This question assesses AO1 and AO3  - underline in </a:t>
            </a:r>
            <a:r>
              <a:rPr lang="en-GB" b="1" u="none" noProof="0" dirty="0">
                <a:solidFill>
                  <a:srgbClr val="FF0000"/>
                </a:solidFill>
              </a:rPr>
              <a:t>red </a:t>
            </a:r>
            <a:r>
              <a:rPr lang="en-GB" noProof="0" dirty="0"/>
              <a:t>where an example of AO1 is seen. </a:t>
            </a:r>
            <a:r>
              <a:rPr lang="en-GB" noProof="0" dirty="0">
                <a:highlight>
                  <a:srgbClr val="FFFF00"/>
                </a:highlight>
              </a:rPr>
              <a:t>Highlight AO3 in yellow</a:t>
            </a:r>
            <a:r>
              <a:rPr lang="en-GB" noProof="0" dirty="0"/>
              <a:t>.</a:t>
            </a:r>
          </a:p>
          <a:p>
            <a:endParaRPr lang="en-GB" noProof="0" dirty="0"/>
          </a:p>
          <a:p>
            <a:r>
              <a:rPr lang="en-GB" b="1" noProof="0" dirty="0"/>
              <a:t>For AO1 </a:t>
            </a:r>
          </a:p>
          <a:p>
            <a:r>
              <a:rPr lang="en-GB" noProof="0" dirty="0"/>
              <a:t>Band 1 responses are basic – little own knowledge used to place the source in context - </a:t>
            </a:r>
            <a:r>
              <a:rPr lang="en-GB" b="1" noProof="0" dirty="0"/>
              <a:t>1 mark</a:t>
            </a:r>
          </a:p>
          <a:p>
            <a:r>
              <a:rPr lang="en-GB" noProof="0" dirty="0"/>
              <a:t>Band 2 responses shows some understanding of the historical context of the source – </a:t>
            </a:r>
            <a:r>
              <a:rPr lang="en-GB" b="1" noProof="0" dirty="0"/>
              <a:t>2 marks</a:t>
            </a:r>
          </a:p>
          <a:p>
            <a:r>
              <a:rPr lang="en-GB" noProof="0" dirty="0"/>
              <a:t>Band 3 responses show clear knowledge and detail of the events surrounding the creation of the source - </a:t>
            </a:r>
            <a:r>
              <a:rPr lang="en-GB" b="1" noProof="0" dirty="0"/>
              <a:t>3 or 4 marks</a:t>
            </a:r>
          </a:p>
          <a:p>
            <a:endParaRPr lang="en-GB" noProof="0" dirty="0"/>
          </a:p>
          <a:p>
            <a:r>
              <a:rPr lang="en-GB" b="1" noProof="0" dirty="0"/>
              <a:t>For AO3</a:t>
            </a:r>
          </a:p>
          <a:p>
            <a:r>
              <a:rPr lang="en-GB" noProof="0" dirty="0"/>
              <a:t>Band 1 responses describe the source - </a:t>
            </a:r>
            <a:r>
              <a:rPr lang="en-GB" b="1" noProof="0" dirty="0"/>
              <a:t>1 mark</a:t>
            </a:r>
          </a:p>
          <a:p>
            <a:r>
              <a:rPr lang="en-GB" noProof="0" dirty="0"/>
              <a:t>Band 2 responses make a clear reference to the purpose of the source. The answer goes beyond describing the source - </a:t>
            </a:r>
            <a:r>
              <a:rPr lang="en-GB" b="1" noProof="0" dirty="0"/>
              <a:t>2 marks</a:t>
            </a:r>
          </a:p>
          <a:p>
            <a:r>
              <a:rPr lang="en-GB" noProof="0" dirty="0"/>
              <a:t>Band 3 responses fully evaluate the purpose – they have to address the intended audience of the source to reach band 3. There needs to be a judgement as to the purpose to reach Band 3. The answer clearly addresses the attribution - </a:t>
            </a:r>
            <a:r>
              <a:rPr lang="en-GB" b="1" noProof="0" dirty="0"/>
              <a:t>3 or 4 marks</a:t>
            </a:r>
          </a:p>
        </p:txBody>
      </p:sp>
      <p:sp>
        <p:nvSpPr>
          <p:cNvPr id="4" name="Slide Number Placeholder 3"/>
          <p:cNvSpPr>
            <a:spLocks noGrp="1"/>
          </p:cNvSpPr>
          <p:nvPr>
            <p:ph type="sldNum" sz="quarter" idx="5"/>
          </p:nvPr>
        </p:nvSpPr>
        <p:spPr/>
        <p:txBody>
          <a:bodyPr/>
          <a:lstStyle/>
          <a:p>
            <a:fld id="{24E7319E-213C-4920-A16F-A5F14520856B}" type="slidenum">
              <a:rPr lang="en-GB" smtClean="0"/>
              <a:t>16</a:t>
            </a:fld>
            <a:endParaRPr lang="en-GB" dirty="0"/>
          </a:p>
        </p:txBody>
      </p:sp>
    </p:spTree>
    <p:extLst>
      <p:ext uri="{BB962C8B-B14F-4D97-AF65-F5344CB8AC3E}">
        <p14:creationId xmlns:p14="http://schemas.microsoft.com/office/powerpoint/2010/main" val="25722487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noProof="0" dirty="0"/>
          </a:p>
        </p:txBody>
      </p:sp>
      <p:sp>
        <p:nvSpPr>
          <p:cNvPr id="4" name="Slide Number Placeholder 3"/>
          <p:cNvSpPr>
            <a:spLocks noGrp="1"/>
          </p:cNvSpPr>
          <p:nvPr>
            <p:ph type="sldNum" sz="quarter" idx="5"/>
          </p:nvPr>
        </p:nvSpPr>
        <p:spPr/>
        <p:txBody>
          <a:bodyPr/>
          <a:lstStyle/>
          <a:p>
            <a:fld id="{24E7319E-213C-4920-A16F-A5F14520856B}" type="slidenum">
              <a:rPr lang="en-GB" smtClean="0"/>
              <a:t>17</a:t>
            </a:fld>
            <a:endParaRPr lang="en-GB" dirty="0"/>
          </a:p>
        </p:txBody>
      </p:sp>
    </p:spTree>
    <p:extLst>
      <p:ext uri="{BB962C8B-B14F-4D97-AF65-F5344CB8AC3E}">
        <p14:creationId xmlns:p14="http://schemas.microsoft.com/office/powerpoint/2010/main" val="23461702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18</a:t>
            </a:fld>
            <a:endParaRPr lang="en-GB" altLang="en-US" dirty="0"/>
          </a:p>
        </p:txBody>
      </p:sp>
    </p:spTree>
    <p:extLst>
      <p:ext uri="{BB962C8B-B14F-4D97-AF65-F5344CB8AC3E}">
        <p14:creationId xmlns:p14="http://schemas.microsoft.com/office/powerpoint/2010/main" val="13550041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sz="1200" kern="1200" dirty="0">
                <a:solidFill>
                  <a:schemeClr val="tx1"/>
                </a:solidFill>
                <a:effectLst/>
                <a:latin typeface="+mn-lt"/>
                <a:ea typeface="+mn-ea"/>
                <a:cs typeface="+mn-cs"/>
              </a:rPr>
              <a:t>Question 4 requires candidates </a:t>
            </a:r>
            <a:r>
              <a:rPr lang="en-GB" sz="1200" dirty="0"/>
              <a:t>to make a judgement as to which of the two sources is the more useful to an historian studying the issue in the question. The question will use two pieces of source material [Sources C and D] and will be worth 12 marks. The question will ask candidates to analyse and evaluate the relative usefulness of the source material to an historian studying the issue. </a:t>
            </a:r>
          </a:p>
          <a:p>
            <a:pPr algn="just"/>
            <a:endParaRPr lang="en-GB" sz="1200" dirty="0"/>
          </a:p>
          <a:p>
            <a:pPr algn="just"/>
            <a:r>
              <a:rPr lang="en-GB" sz="1200" dirty="0"/>
              <a:t>Candidates will need to analyse and evaluate the content and authorship of the source material to reach a judgement. Candidates will also need to place the sources in their appropriate historical context and importantly candidates will be rewarded for demonstrating understanding of the historical context.</a:t>
            </a:r>
            <a:endParaRPr lang="en-GB" sz="1200" kern="1200" dirty="0">
              <a:solidFill>
                <a:schemeClr val="tx1"/>
              </a:solidFill>
              <a:effectLst/>
              <a:latin typeface="+mn-lt"/>
              <a:ea typeface="+mn-ea"/>
              <a:cs typeface="+mn-cs"/>
            </a:endParaRPr>
          </a:p>
          <a:p>
            <a:pPr algn="just"/>
            <a:endParaRPr lang="en-GB" sz="1200" kern="1200" dirty="0">
              <a:solidFill>
                <a:schemeClr val="tx1"/>
              </a:solidFill>
              <a:effectLst/>
              <a:latin typeface="+mn-lt"/>
              <a:ea typeface="+mn-ea"/>
              <a:cs typeface="+mn-cs"/>
            </a:endParaRPr>
          </a:p>
          <a:p>
            <a:pPr algn="just"/>
            <a:r>
              <a:rPr lang="en-GB" sz="1200" dirty="0"/>
              <a:t>Crucially candidates need to discuss the relative usefulness of the sources and avoid mechanical responses. The question is not just asking candidates to discuss the relative usefulness of the sources to an historian, but to an historian studying the specific issue mentioned in the question.</a:t>
            </a:r>
            <a:r>
              <a:rPr lang="en-GB" sz="1200" kern="1200" dirty="0">
                <a:solidFill>
                  <a:schemeClr val="tx1"/>
                </a:solidFill>
                <a:effectLst/>
                <a:latin typeface="+mn-lt"/>
                <a:ea typeface="+mn-ea"/>
                <a:cs typeface="+mn-cs"/>
              </a:rPr>
              <a:t> </a:t>
            </a:r>
            <a:endParaRPr lang="en-GB" sz="1200" b="0" dirty="0">
              <a:effectLst/>
              <a:latin typeface="Arial" panose="020B0604020202020204" pitchFamily="34" charset="0"/>
            </a:endParaRPr>
          </a:p>
          <a:p>
            <a:endParaRPr lang="en-GB" sz="1200" b="0" dirty="0"/>
          </a:p>
        </p:txBody>
      </p:sp>
      <p:sp>
        <p:nvSpPr>
          <p:cNvPr id="4" name="Slide Number Placeholder 3"/>
          <p:cNvSpPr>
            <a:spLocks noGrp="1"/>
          </p:cNvSpPr>
          <p:nvPr>
            <p:ph type="sldNum" sz="quarter" idx="5"/>
          </p:nvPr>
        </p:nvSpPr>
        <p:spPr/>
        <p:txBody>
          <a:bodyPr/>
          <a:lstStyle/>
          <a:p>
            <a:fld id="{24E7319E-213C-4920-A16F-A5F14520856B}" type="slidenum">
              <a:rPr lang="en-GB" smtClean="0"/>
              <a:t>19</a:t>
            </a:fld>
            <a:endParaRPr lang="en-GB" dirty="0"/>
          </a:p>
        </p:txBody>
      </p:sp>
    </p:spTree>
    <p:extLst>
      <p:ext uri="{BB962C8B-B14F-4D97-AF65-F5344CB8AC3E}">
        <p14:creationId xmlns:p14="http://schemas.microsoft.com/office/powerpoint/2010/main" val="7586383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0" dirty="0"/>
          </a:p>
        </p:txBody>
      </p:sp>
      <p:sp>
        <p:nvSpPr>
          <p:cNvPr id="4" name="Slide Number Placeholder 3"/>
          <p:cNvSpPr>
            <a:spLocks noGrp="1"/>
          </p:cNvSpPr>
          <p:nvPr>
            <p:ph type="sldNum" sz="quarter" idx="5"/>
          </p:nvPr>
        </p:nvSpPr>
        <p:spPr/>
        <p:txBody>
          <a:bodyPr/>
          <a:lstStyle/>
          <a:p>
            <a:fld id="{24E7319E-213C-4920-A16F-A5F14520856B}" type="slidenum">
              <a:rPr lang="en-GB" smtClean="0"/>
              <a:t>20</a:t>
            </a:fld>
            <a:endParaRPr lang="en-GB" dirty="0"/>
          </a:p>
        </p:txBody>
      </p:sp>
    </p:spTree>
    <p:extLst>
      <p:ext uri="{BB962C8B-B14F-4D97-AF65-F5344CB8AC3E}">
        <p14:creationId xmlns:p14="http://schemas.microsoft.com/office/powerpoint/2010/main" val="37434248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 front cover of the question paper provides instructions and information for candidates. Key things to note are the time allowed for the paper (1 hour, unless an additional time allowance has been allocated) and the requirement to answer </a:t>
            </a:r>
            <a:r>
              <a:rPr lang="en-US" altLang="en-US" b="1" dirty="0"/>
              <a:t>all questions </a:t>
            </a:r>
            <a:r>
              <a:rPr lang="en-US" altLang="en-US" dirty="0"/>
              <a:t>on the paper. Please note that answers to question 5 will be awarded an additional mark out of 3 for spelling, punctuation and grammar and use of specialist language. </a:t>
            </a:r>
            <a:endParaRPr lang="en-GB" alt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3</a:t>
            </a:fld>
            <a:endParaRPr lang="en-GB" dirty="0"/>
          </a:p>
        </p:txBody>
      </p:sp>
    </p:spTree>
    <p:extLst>
      <p:ext uri="{BB962C8B-B14F-4D97-AF65-F5344CB8AC3E}">
        <p14:creationId xmlns:p14="http://schemas.microsoft.com/office/powerpoint/2010/main" val="38253332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This question assesses </a:t>
            </a:r>
            <a:r>
              <a:rPr lang="en-GB" b="1" noProof="0" dirty="0"/>
              <a:t>AO1</a:t>
            </a:r>
            <a:r>
              <a:rPr lang="en-GB" noProof="0" dirty="0"/>
              <a:t> and </a:t>
            </a:r>
            <a:r>
              <a:rPr lang="en-GB" b="1" noProof="0" dirty="0"/>
              <a:t>AO3 </a:t>
            </a:r>
            <a:r>
              <a:rPr lang="en-GB" noProof="0" dirty="0"/>
              <a:t> - underline in </a:t>
            </a:r>
            <a:r>
              <a:rPr lang="en-GB" b="1" u="none" noProof="0" dirty="0">
                <a:solidFill>
                  <a:srgbClr val="FF0000"/>
                </a:solidFill>
              </a:rPr>
              <a:t>red </a:t>
            </a:r>
            <a:r>
              <a:rPr lang="en-GB" noProof="0" dirty="0"/>
              <a:t>where an example of AO1 is seen. </a:t>
            </a:r>
            <a:r>
              <a:rPr lang="en-GB" noProof="0" dirty="0">
                <a:highlight>
                  <a:srgbClr val="FFFF00"/>
                </a:highlight>
              </a:rPr>
              <a:t>Highlight </a:t>
            </a:r>
            <a:r>
              <a:rPr lang="en-GB" noProof="0" dirty="0"/>
              <a:t>AO3</a:t>
            </a:r>
            <a:r>
              <a:rPr lang="en-GB" noProof="0" dirty="0">
                <a:highlight>
                  <a:srgbClr val="FFFF00"/>
                </a:highlight>
              </a:rPr>
              <a:t> in yellow</a:t>
            </a:r>
            <a:r>
              <a:rPr lang="en-GB" noProof="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There are 6 marks for AO1 and 6 for AO3. You may award different Bands for different AOs. If answers use one source more than the other keep marks at no higher than Band 2</a:t>
            </a:r>
          </a:p>
          <a:p>
            <a:endParaRPr lang="en-GB" noProof="0" dirty="0"/>
          </a:p>
          <a:p>
            <a:r>
              <a:rPr lang="en-GB" b="1" noProof="0" dirty="0"/>
              <a:t>For AO1 – </a:t>
            </a:r>
            <a:r>
              <a:rPr lang="en-GB" b="0" i="1" noProof="0" dirty="0"/>
              <a:t>Be positive in AO1 – there doesn’t have to be pages and pages of their own knowledge here!</a:t>
            </a:r>
          </a:p>
          <a:p>
            <a:r>
              <a:rPr lang="en-GB" noProof="0" dirty="0"/>
              <a:t>If there is no understanding of the key feature in the question, and no own knowledge to place the sources in context then you must award 0 </a:t>
            </a:r>
          </a:p>
          <a:p>
            <a:r>
              <a:rPr lang="en-GB" noProof="0" dirty="0"/>
              <a:t>Band 1 responses demonstrate little understanding of the key feature – very general use of own knowledge - </a:t>
            </a:r>
            <a:r>
              <a:rPr lang="en-GB" b="1" noProof="0" dirty="0"/>
              <a:t>1-2 marks</a:t>
            </a:r>
          </a:p>
          <a:p>
            <a:r>
              <a:rPr lang="en-GB" noProof="0" dirty="0"/>
              <a:t>Band 2 responses shows some understanding of the context. Do not expect too much detail here – some contextual understanding of the time the source was written in - </a:t>
            </a:r>
            <a:r>
              <a:rPr lang="en-GB" b="1" noProof="0" dirty="0"/>
              <a:t>3-4 marks </a:t>
            </a:r>
          </a:p>
          <a:p>
            <a:r>
              <a:rPr lang="en-GB" noProof="0" dirty="0"/>
              <a:t>Band 3 responses shows specific detail and understanding – </a:t>
            </a:r>
            <a:r>
              <a:rPr lang="en-GB" b="1" noProof="0" dirty="0"/>
              <a:t>5-6 marks</a:t>
            </a:r>
          </a:p>
          <a:p>
            <a:endParaRPr lang="en-GB" noProof="0" dirty="0"/>
          </a:p>
          <a:p>
            <a:r>
              <a:rPr lang="en-GB" b="1" noProof="0" dirty="0"/>
              <a:t>For AO3</a:t>
            </a:r>
          </a:p>
          <a:p>
            <a:r>
              <a:rPr lang="en-GB" b="0" noProof="0" dirty="0"/>
              <a:t>If there is no use of the sources – you must award 0 </a:t>
            </a:r>
          </a:p>
          <a:p>
            <a:r>
              <a:rPr lang="en-GB" noProof="0" dirty="0"/>
              <a:t>Band 1 responses tend to copy or paraphrase the sources. Little evaluation undertaken – </a:t>
            </a:r>
            <a:r>
              <a:rPr lang="en-GB" b="1" noProof="0" dirty="0"/>
              <a:t>1 or 2 marks</a:t>
            </a:r>
          </a:p>
          <a:p>
            <a:r>
              <a:rPr lang="en-GB" noProof="0" dirty="0"/>
              <a:t>Band 2 responses are mechanistic. They tend to look at the content and attribution of the sources without real development. If an answer is mechanistic and undeveloped you have to cap the AO3 mark at Band 2. They are often partially evaluated. </a:t>
            </a:r>
            <a:r>
              <a:rPr lang="en-GB" b="1" noProof="0" dirty="0"/>
              <a:t>3 or 4 marks</a:t>
            </a:r>
          </a:p>
          <a:p>
            <a:r>
              <a:rPr lang="en-GB" noProof="0" dirty="0"/>
              <a:t>Band 3 responses have a developed </a:t>
            </a:r>
            <a:r>
              <a:rPr lang="en-GB" b="1" noProof="0" dirty="0"/>
              <a:t>judgement </a:t>
            </a:r>
            <a:r>
              <a:rPr lang="en-GB" noProof="0" dirty="0"/>
              <a:t>as to which source is most useful. The answers engage with the content and attribution of the sources in context. </a:t>
            </a:r>
          </a:p>
        </p:txBody>
      </p:sp>
      <p:sp>
        <p:nvSpPr>
          <p:cNvPr id="4" name="Slide Number Placeholder 3"/>
          <p:cNvSpPr>
            <a:spLocks noGrp="1"/>
          </p:cNvSpPr>
          <p:nvPr>
            <p:ph type="sldNum" sz="quarter" idx="5"/>
          </p:nvPr>
        </p:nvSpPr>
        <p:spPr/>
        <p:txBody>
          <a:bodyPr/>
          <a:lstStyle/>
          <a:p>
            <a:fld id="{24E7319E-213C-4920-A16F-A5F14520856B}" type="slidenum">
              <a:rPr lang="en-GB" smtClean="0"/>
              <a:t>21</a:t>
            </a:fld>
            <a:endParaRPr lang="en-GB" dirty="0"/>
          </a:p>
        </p:txBody>
      </p:sp>
    </p:spTree>
    <p:extLst>
      <p:ext uri="{BB962C8B-B14F-4D97-AF65-F5344CB8AC3E}">
        <p14:creationId xmlns:p14="http://schemas.microsoft.com/office/powerpoint/2010/main" val="3151607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p>
        </p:txBody>
      </p:sp>
      <p:sp>
        <p:nvSpPr>
          <p:cNvPr id="4" name="Slide Number Placeholder 3"/>
          <p:cNvSpPr>
            <a:spLocks noGrp="1"/>
          </p:cNvSpPr>
          <p:nvPr>
            <p:ph type="sldNum" sz="quarter" idx="5"/>
          </p:nvPr>
        </p:nvSpPr>
        <p:spPr/>
        <p:txBody>
          <a:bodyPr/>
          <a:lstStyle/>
          <a:p>
            <a:fld id="{24E7319E-213C-4920-A16F-A5F14520856B}" type="slidenum">
              <a:rPr lang="en-GB" smtClean="0"/>
              <a:t>22</a:t>
            </a:fld>
            <a:endParaRPr lang="en-GB" dirty="0"/>
          </a:p>
        </p:txBody>
      </p:sp>
    </p:spTree>
    <p:extLst>
      <p:ext uri="{BB962C8B-B14F-4D97-AF65-F5344CB8AC3E}">
        <p14:creationId xmlns:p14="http://schemas.microsoft.com/office/powerpoint/2010/main" val="27659338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p:txBody>
      </p:sp>
      <p:sp>
        <p:nvSpPr>
          <p:cNvPr id="4" name="Slide Number Placeholder 3"/>
          <p:cNvSpPr>
            <a:spLocks noGrp="1"/>
          </p:cNvSpPr>
          <p:nvPr>
            <p:ph type="sldNum" sz="quarter" idx="5"/>
          </p:nvPr>
        </p:nvSpPr>
        <p:spPr/>
        <p:txBody>
          <a:bodyPr/>
          <a:lstStyle/>
          <a:p>
            <a:fld id="{24E7319E-213C-4920-A16F-A5F14520856B}" type="slidenum">
              <a:rPr lang="en-GB" smtClean="0"/>
              <a:t>23</a:t>
            </a:fld>
            <a:endParaRPr lang="en-GB" dirty="0"/>
          </a:p>
        </p:txBody>
      </p:sp>
    </p:spTree>
    <p:extLst>
      <p:ext uri="{BB962C8B-B14F-4D97-AF65-F5344CB8AC3E}">
        <p14:creationId xmlns:p14="http://schemas.microsoft.com/office/powerpoint/2010/main" val="36065030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24</a:t>
            </a:fld>
            <a:endParaRPr lang="en-GB" altLang="en-US" dirty="0"/>
          </a:p>
        </p:txBody>
      </p:sp>
    </p:spTree>
    <p:extLst>
      <p:ext uri="{BB962C8B-B14F-4D97-AF65-F5344CB8AC3E}">
        <p14:creationId xmlns:p14="http://schemas.microsoft.com/office/powerpoint/2010/main" val="13550041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Question 5 is in the style of an essay and asks candidates to provide depth of discussion. This question contains a single sentence essay question on an issue that will have been studied. It is worth 16 marks and the question asks candidates to fully analyse the key issue while considering other factors and their relative impact set within its wider historical context. </a:t>
            </a:r>
          </a:p>
          <a:p>
            <a:endParaRPr lang="en-GB" dirty="0"/>
          </a:p>
          <a:p>
            <a:r>
              <a:rPr lang="en-GB" dirty="0"/>
              <a:t>In order to reach the higher bands, candidates should focus on and discuss a range of factors and arguments. A balanced and substantiated judgement will be rewarded. </a:t>
            </a:r>
          </a:p>
          <a:p>
            <a:endParaRPr lang="en-GB" dirty="0"/>
          </a:p>
          <a:p>
            <a:r>
              <a:rPr lang="en-GB" dirty="0"/>
              <a:t>Candidates will be rewarded for demonstrating knowledge and understanding of the key feature in the question. </a:t>
            </a:r>
            <a:r>
              <a:rPr lang="en-GB" sz="1800" i="0" noProof="0" dirty="0">
                <a:effectLst/>
                <a:latin typeface="Arial" panose="020B0604020202020204" pitchFamily="34" charset="0"/>
                <a:ea typeface="Times New Roman" panose="02020603050405020304" pitchFamily="18" charset="0"/>
                <a:cs typeface="Arial" panose="020B0604020202020204" pitchFamily="34" charset="0"/>
              </a:rPr>
              <a:t>In order to develop answers and provide balance, a range of other factors should also be discussed.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i="0" noProof="0" dirty="0">
              <a:effectLst/>
              <a:latin typeface="Arial" panose="020B0604020202020204" pitchFamily="34" charset="0"/>
              <a:ea typeface="Times New Roman" panose="02020603050405020304" pitchFamily="18" charset="0"/>
              <a:cs typeface="Arial" panose="020B0604020202020204" pitchFamily="34" charset="0"/>
            </a:endParaRPr>
          </a:p>
          <a:p>
            <a:r>
              <a:rPr lang="en-GB" noProof="0" dirty="0"/>
              <a:t>3 marks will also be awarded for the use of spelling, punctuation, grammar and specialist terms, making the total mark for Question 5, 19.</a:t>
            </a:r>
          </a:p>
        </p:txBody>
      </p:sp>
      <p:sp>
        <p:nvSpPr>
          <p:cNvPr id="4" name="Slide Number Placeholder 3"/>
          <p:cNvSpPr>
            <a:spLocks noGrp="1"/>
          </p:cNvSpPr>
          <p:nvPr>
            <p:ph type="sldNum" sz="quarter" idx="5"/>
          </p:nvPr>
        </p:nvSpPr>
        <p:spPr/>
        <p:txBody>
          <a:bodyPr/>
          <a:lstStyle/>
          <a:p>
            <a:fld id="{24E7319E-213C-4920-A16F-A5F14520856B}" type="slidenum">
              <a:rPr lang="en-GB" smtClean="0"/>
              <a:t>25</a:t>
            </a:fld>
            <a:endParaRPr lang="en-GB" dirty="0"/>
          </a:p>
        </p:txBody>
      </p:sp>
    </p:spTree>
    <p:extLst>
      <p:ext uri="{BB962C8B-B14F-4D97-AF65-F5344CB8AC3E}">
        <p14:creationId xmlns:p14="http://schemas.microsoft.com/office/powerpoint/2010/main" val="18234527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noProof="0" dirty="0"/>
          </a:p>
        </p:txBody>
      </p:sp>
      <p:sp>
        <p:nvSpPr>
          <p:cNvPr id="4" name="Slide Number Placeholder 3"/>
          <p:cNvSpPr>
            <a:spLocks noGrp="1"/>
          </p:cNvSpPr>
          <p:nvPr>
            <p:ph type="sldNum" sz="quarter" idx="5"/>
          </p:nvPr>
        </p:nvSpPr>
        <p:spPr/>
        <p:txBody>
          <a:bodyPr/>
          <a:lstStyle/>
          <a:p>
            <a:fld id="{24E7319E-213C-4920-A16F-A5F14520856B}" type="slidenum">
              <a:rPr lang="en-GB" smtClean="0"/>
              <a:t>26</a:t>
            </a:fld>
            <a:endParaRPr lang="en-GB" dirty="0"/>
          </a:p>
        </p:txBody>
      </p:sp>
    </p:spTree>
    <p:extLst>
      <p:ext uri="{BB962C8B-B14F-4D97-AF65-F5344CB8AC3E}">
        <p14:creationId xmlns:p14="http://schemas.microsoft.com/office/powerpoint/2010/main" val="11261502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This question assesses AO1 and AO2  - underline in </a:t>
            </a:r>
            <a:r>
              <a:rPr lang="en-GB" b="1" u="none" noProof="0" dirty="0">
                <a:solidFill>
                  <a:srgbClr val="FF0000"/>
                </a:solidFill>
              </a:rPr>
              <a:t>red </a:t>
            </a:r>
            <a:r>
              <a:rPr lang="en-GB" noProof="0" dirty="0"/>
              <a:t>where an example of AO1 is seen. </a:t>
            </a:r>
            <a:r>
              <a:rPr lang="en-GB" noProof="0" dirty="0">
                <a:highlight>
                  <a:srgbClr val="FFFF00"/>
                </a:highlight>
              </a:rPr>
              <a:t>Highlight AO2 in yellow. It is important to note that there are only 4 marks here for AO1</a:t>
            </a:r>
          </a:p>
          <a:p>
            <a:endParaRPr lang="en-GB" noProof="0" dirty="0">
              <a:highlight>
                <a:srgbClr val="FFFF00"/>
              </a:highlight>
            </a:endParaRPr>
          </a:p>
          <a:p>
            <a:r>
              <a:rPr lang="en-GB" b="1" u="sng" noProof="0" dirty="0">
                <a:highlight>
                  <a:srgbClr val="FFFF00"/>
                </a:highlight>
              </a:rPr>
              <a:t>For AO1</a:t>
            </a:r>
          </a:p>
          <a:p>
            <a:r>
              <a:rPr lang="en-GB" noProof="0" dirty="0">
                <a:highlight>
                  <a:srgbClr val="FFFF00"/>
                </a:highlight>
              </a:rPr>
              <a:t>Using the following terms can be useful :</a:t>
            </a:r>
          </a:p>
          <a:p>
            <a:pPr marL="171450" indent="-171450">
              <a:buFont typeface="Arial" panose="020B0604020202020204" pitchFamily="34" charset="0"/>
              <a:buChar char="•"/>
            </a:pPr>
            <a:r>
              <a:rPr lang="en-GB" noProof="0" dirty="0">
                <a:highlight>
                  <a:srgbClr val="FFFF00"/>
                </a:highlight>
              </a:rPr>
              <a:t>Band 1 = basic – </a:t>
            </a:r>
            <a:r>
              <a:rPr lang="en-GB" b="1" noProof="0" dirty="0">
                <a:highlight>
                  <a:srgbClr val="FFFF00"/>
                </a:highlight>
              </a:rPr>
              <a:t>1 mark </a:t>
            </a:r>
          </a:p>
          <a:p>
            <a:pPr marL="171450" indent="-171450">
              <a:buFont typeface="Arial" panose="020B0604020202020204" pitchFamily="34" charset="0"/>
              <a:buChar char="•"/>
            </a:pPr>
            <a:r>
              <a:rPr lang="en-GB" noProof="0" dirty="0">
                <a:highlight>
                  <a:srgbClr val="FFFF00"/>
                </a:highlight>
              </a:rPr>
              <a:t>Band 2 = some development – </a:t>
            </a:r>
            <a:r>
              <a:rPr lang="en-GB" b="1" noProof="0" dirty="0">
                <a:highlight>
                  <a:srgbClr val="FFFF00"/>
                </a:highlight>
              </a:rPr>
              <a:t>2 marks</a:t>
            </a:r>
          </a:p>
          <a:p>
            <a:pPr marL="171450" indent="-171450">
              <a:buFont typeface="Arial" panose="020B0604020202020204" pitchFamily="34" charset="0"/>
              <a:buChar char="•"/>
            </a:pPr>
            <a:r>
              <a:rPr lang="en-GB" noProof="0" dirty="0">
                <a:highlight>
                  <a:srgbClr val="FFFF00"/>
                </a:highlight>
              </a:rPr>
              <a:t>Band 3 = detailed – </a:t>
            </a:r>
            <a:r>
              <a:rPr lang="en-GB" b="1" noProof="0" dirty="0">
                <a:highlight>
                  <a:srgbClr val="FFFF00"/>
                </a:highlight>
              </a:rPr>
              <a:t>3 marks</a:t>
            </a:r>
          </a:p>
          <a:p>
            <a:pPr marL="171450" indent="-171450">
              <a:buFont typeface="Arial" panose="020B0604020202020204" pitchFamily="34" charset="0"/>
              <a:buChar char="•"/>
            </a:pPr>
            <a:r>
              <a:rPr lang="en-GB" noProof="0" dirty="0">
                <a:highlight>
                  <a:srgbClr val="FFFF00"/>
                </a:highlight>
              </a:rPr>
              <a:t>Band 4 = very detailed – </a:t>
            </a:r>
            <a:r>
              <a:rPr lang="en-GB" b="1" noProof="0" dirty="0">
                <a:highlight>
                  <a:srgbClr val="FFFF00"/>
                </a:highlight>
              </a:rPr>
              <a:t>4 marks</a:t>
            </a:r>
          </a:p>
          <a:p>
            <a:endParaRPr lang="en-GB" noProof="0" dirty="0">
              <a:highlight>
                <a:srgbClr val="FFFF00"/>
              </a:highlight>
            </a:endParaRPr>
          </a:p>
          <a:p>
            <a:r>
              <a:rPr lang="en-GB" b="1" u="sng" noProof="0" dirty="0">
                <a:highlight>
                  <a:srgbClr val="FFFF00"/>
                </a:highlight>
              </a:rPr>
              <a:t>For AO2</a:t>
            </a:r>
          </a:p>
          <a:p>
            <a:pPr marL="171450" indent="-171450">
              <a:buFont typeface="Arial" panose="020B0604020202020204" pitchFamily="34" charset="0"/>
              <a:buChar char="•"/>
            </a:pPr>
            <a:r>
              <a:rPr lang="en-GB" noProof="0" dirty="0">
                <a:highlight>
                  <a:srgbClr val="FFFF00"/>
                </a:highlight>
              </a:rPr>
              <a:t>Band 1 answers are generalised and undeveloped – </a:t>
            </a:r>
            <a:r>
              <a:rPr lang="en-GB" b="1" noProof="0" dirty="0">
                <a:highlight>
                  <a:srgbClr val="FFFF00"/>
                </a:highlight>
              </a:rPr>
              <a:t>1-3 marks</a:t>
            </a:r>
          </a:p>
          <a:p>
            <a:pPr marL="171450" indent="-171450">
              <a:buFont typeface="Arial" panose="020B0604020202020204" pitchFamily="34" charset="0"/>
              <a:buChar char="•"/>
            </a:pPr>
            <a:r>
              <a:rPr lang="en-GB" noProof="0" dirty="0">
                <a:highlight>
                  <a:srgbClr val="FFFF00"/>
                </a:highlight>
              </a:rPr>
              <a:t>Band 2 responses offer a basic analysis – </a:t>
            </a:r>
            <a:r>
              <a:rPr lang="en-GB" b="1" noProof="0" dirty="0">
                <a:highlight>
                  <a:srgbClr val="FFFF00"/>
                </a:highlight>
              </a:rPr>
              <a:t>4-6 marks</a:t>
            </a:r>
          </a:p>
          <a:p>
            <a:pPr marL="0" indent="0">
              <a:buFont typeface="Arial" panose="020B0604020202020204" pitchFamily="34" charset="0"/>
              <a:buNone/>
            </a:pPr>
            <a:r>
              <a:rPr lang="en-GB" noProof="0" dirty="0">
                <a:highlight>
                  <a:srgbClr val="FFFF00"/>
                </a:highlight>
              </a:rPr>
              <a:t>	For very weak 2 sided responses or a weak one sided response award </a:t>
            </a:r>
            <a:r>
              <a:rPr lang="en-GB" b="1" noProof="0" dirty="0">
                <a:highlight>
                  <a:srgbClr val="FFFF00"/>
                </a:highlight>
              </a:rPr>
              <a:t>4 marks</a:t>
            </a:r>
          </a:p>
          <a:p>
            <a:pPr marL="0" indent="0">
              <a:buFont typeface="Arial" panose="020B0604020202020204" pitchFamily="34" charset="0"/>
              <a:buNone/>
            </a:pPr>
            <a:r>
              <a:rPr lang="en-GB" noProof="0" dirty="0">
                <a:highlight>
                  <a:srgbClr val="FFFF00"/>
                </a:highlight>
              </a:rPr>
              <a:t>	A good 1 sided answer can be awarded </a:t>
            </a:r>
            <a:r>
              <a:rPr lang="en-GB" b="1" noProof="0" dirty="0">
                <a:highlight>
                  <a:srgbClr val="FFFF00"/>
                </a:highlight>
              </a:rPr>
              <a:t>5 marks</a:t>
            </a:r>
          </a:p>
          <a:p>
            <a:pPr marL="0" indent="0">
              <a:buFont typeface="Arial" panose="020B0604020202020204" pitchFamily="34" charset="0"/>
              <a:buNone/>
            </a:pPr>
            <a:r>
              <a:rPr lang="en-GB" noProof="0" dirty="0">
                <a:highlight>
                  <a:srgbClr val="FFFF00"/>
                </a:highlight>
              </a:rPr>
              <a:t>	For a weak 2 sided response or a very good one sided response award </a:t>
            </a:r>
            <a:r>
              <a:rPr lang="en-GB" b="1" noProof="0" dirty="0">
                <a:highlight>
                  <a:srgbClr val="FFFF00"/>
                </a:highlight>
              </a:rPr>
              <a:t>6 marks</a:t>
            </a:r>
          </a:p>
          <a:p>
            <a:pPr marL="171450" indent="-171450">
              <a:buFont typeface="Arial" panose="020B0604020202020204" pitchFamily="34" charset="0"/>
              <a:buChar char="•"/>
            </a:pPr>
            <a:r>
              <a:rPr lang="en-GB" noProof="0" dirty="0">
                <a:highlight>
                  <a:srgbClr val="FFFF00"/>
                </a:highlight>
              </a:rPr>
              <a:t>Band 3 answers partially analyse the key issue – </a:t>
            </a:r>
            <a:r>
              <a:rPr lang="en-GB" b="1" noProof="0" dirty="0">
                <a:highlight>
                  <a:srgbClr val="FFFF00"/>
                </a:highlight>
              </a:rPr>
              <a:t>7-9 marks</a:t>
            </a:r>
          </a:p>
          <a:p>
            <a:pPr marL="0" indent="0">
              <a:buFont typeface="Arial" panose="020B0604020202020204" pitchFamily="34" charset="0"/>
              <a:buNone/>
            </a:pPr>
            <a:r>
              <a:rPr lang="en-GB" noProof="0" dirty="0">
                <a:highlight>
                  <a:srgbClr val="FFFF00"/>
                </a:highlight>
              </a:rPr>
              <a:t>	An exceptionally good one sided response can reach </a:t>
            </a:r>
            <a:r>
              <a:rPr lang="en-GB" b="1" noProof="0" dirty="0">
                <a:highlight>
                  <a:srgbClr val="FFFF00"/>
                </a:highlight>
              </a:rPr>
              <a:t>7 marks </a:t>
            </a:r>
            <a:r>
              <a:rPr lang="en-GB" noProof="0" dirty="0">
                <a:highlight>
                  <a:srgbClr val="FFFF00"/>
                </a:highlight>
              </a:rPr>
              <a:t>– but no higher.</a:t>
            </a:r>
          </a:p>
          <a:p>
            <a:pPr marL="0" indent="0">
              <a:buFont typeface="Arial" panose="020B0604020202020204" pitchFamily="34" charset="0"/>
              <a:buNone/>
            </a:pPr>
            <a:r>
              <a:rPr lang="en-GB" noProof="0" dirty="0">
                <a:highlight>
                  <a:srgbClr val="FFFF00"/>
                </a:highlight>
              </a:rPr>
              <a:t>	A developed 2 sided response will be in Band 3</a:t>
            </a:r>
          </a:p>
          <a:p>
            <a:pPr marL="0" indent="0">
              <a:buFont typeface="Arial" panose="020B0604020202020204" pitchFamily="34" charset="0"/>
              <a:buNone/>
            </a:pPr>
            <a:r>
              <a:rPr lang="en-GB" noProof="0" dirty="0">
                <a:highlight>
                  <a:srgbClr val="FFFF00"/>
                </a:highlight>
              </a:rPr>
              <a:t>	Answers will address the key question and consider a range of other factors.</a:t>
            </a:r>
          </a:p>
          <a:p>
            <a:pPr marL="171450" indent="-171450">
              <a:buFont typeface="Arial" panose="020B0604020202020204" pitchFamily="34" charset="0"/>
              <a:buChar char="•"/>
            </a:pPr>
            <a:r>
              <a:rPr lang="en-GB" noProof="0" dirty="0">
                <a:highlight>
                  <a:srgbClr val="FFFF00"/>
                </a:highlight>
              </a:rPr>
              <a:t>Band 4 answers fully analyse the key issue. Answers will be well developed and sophisticated. </a:t>
            </a:r>
            <a:r>
              <a:rPr lang="en-GB" b="1" noProof="0" dirty="0">
                <a:highlight>
                  <a:srgbClr val="FFFF00"/>
                </a:highlight>
              </a:rPr>
              <a:t>10-12 marks</a:t>
            </a:r>
          </a:p>
          <a:p>
            <a:endParaRPr lang="cy-GB" dirty="0">
              <a:highlight>
                <a:srgbClr val="FFFF00"/>
              </a:highlight>
            </a:endParaRPr>
          </a:p>
        </p:txBody>
      </p:sp>
      <p:sp>
        <p:nvSpPr>
          <p:cNvPr id="4" name="Slide Number Placeholder 3"/>
          <p:cNvSpPr>
            <a:spLocks noGrp="1"/>
          </p:cNvSpPr>
          <p:nvPr>
            <p:ph type="sldNum" sz="quarter" idx="5"/>
          </p:nvPr>
        </p:nvSpPr>
        <p:spPr/>
        <p:txBody>
          <a:bodyPr/>
          <a:lstStyle/>
          <a:p>
            <a:fld id="{24E7319E-213C-4920-A16F-A5F14520856B}" type="slidenum">
              <a:rPr lang="en-GB" smtClean="0"/>
              <a:t>27</a:t>
            </a:fld>
            <a:endParaRPr lang="en-GB" dirty="0"/>
          </a:p>
        </p:txBody>
      </p:sp>
    </p:spTree>
    <p:extLst>
      <p:ext uri="{BB962C8B-B14F-4D97-AF65-F5344CB8AC3E}">
        <p14:creationId xmlns:p14="http://schemas.microsoft.com/office/powerpoint/2010/main" val="22893407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highlight>
                <a:srgbClr val="FFFF00"/>
              </a:highlight>
            </a:endParaRPr>
          </a:p>
        </p:txBody>
      </p:sp>
      <p:sp>
        <p:nvSpPr>
          <p:cNvPr id="4" name="Slide Number Placeholder 3"/>
          <p:cNvSpPr>
            <a:spLocks noGrp="1"/>
          </p:cNvSpPr>
          <p:nvPr>
            <p:ph type="sldNum" sz="quarter" idx="5"/>
          </p:nvPr>
        </p:nvSpPr>
        <p:spPr/>
        <p:txBody>
          <a:bodyPr/>
          <a:lstStyle/>
          <a:p>
            <a:fld id="{24E7319E-213C-4920-A16F-A5F14520856B}" type="slidenum">
              <a:rPr lang="en-GB" smtClean="0"/>
              <a:t>28</a:t>
            </a:fld>
            <a:endParaRPr lang="en-GB" dirty="0"/>
          </a:p>
        </p:txBody>
      </p:sp>
    </p:spTree>
    <p:extLst>
      <p:ext uri="{BB962C8B-B14F-4D97-AF65-F5344CB8AC3E}">
        <p14:creationId xmlns:p14="http://schemas.microsoft.com/office/powerpoint/2010/main" val="35084385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29</a:t>
            </a:fld>
            <a:endParaRPr lang="en-GB" altLang="en-US" dirty="0"/>
          </a:p>
        </p:txBody>
      </p:sp>
    </p:spTree>
    <p:extLst>
      <p:ext uri="{BB962C8B-B14F-4D97-AF65-F5344CB8AC3E}">
        <p14:creationId xmlns:p14="http://schemas.microsoft.com/office/powerpoint/2010/main" val="13550041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noProof="0" dirty="0">
                <a:highlight>
                  <a:srgbClr val="FFFF00"/>
                </a:highlight>
              </a:rPr>
              <a:t>Spelling, Punctuation and Grammar</a:t>
            </a:r>
          </a:p>
          <a:p>
            <a:endParaRPr lang="en-GB" noProof="0" dirty="0">
              <a:highlight>
                <a:srgbClr val="FFFF00"/>
              </a:highlight>
            </a:endParaRPr>
          </a:p>
          <a:p>
            <a:pPr marL="171450" indent="-171450">
              <a:buFont typeface="Arial" panose="020B0604020202020204" pitchFamily="34" charset="0"/>
              <a:buChar char="•"/>
            </a:pPr>
            <a:r>
              <a:rPr lang="en-GB" noProof="0" dirty="0">
                <a:highlight>
                  <a:srgbClr val="FFFF00"/>
                </a:highlight>
              </a:rPr>
              <a:t>There is a mark out of 3 given for spelling, punctuation and grammar and specialist language. </a:t>
            </a:r>
          </a:p>
          <a:p>
            <a:pPr marL="171450" indent="-171450">
              <a:buFont typeface="Arial" panose="020B0604020202020204" pitchFamily="34" charset="0"/>
              <a:buChar char="•"/>
            </a:pPr>
            <a:r>
              <a:rPr lang="en-GB" noProof="0" dirty="0">
                <a:highlight>
                  <a:srgbClr val="FFFF00"/>
                </a:highlight>
              </a:rPr>
              <a:t>As a rule you start with </a:t>
            </a:r>
            <a:r>
              <a:rPr lang="en-GB" b="1" noProof="0" dirty="0">
                <a:highlight>
                  <a:srgbClr val="FFFF00"/>
                </a:highlight>
              </a:rPr>
              <a:t>2 marks </a:t>
            </a:r>
            <a:r>
              <a:rPr lang="en-GB" noProof="0" dirty="0">
                <a:highlight>
                  <a:srgbClr val="FFFF00"/>
                </a:highlight>
              </a:rPr>
              <a:t>then if you feel the SPaG is particularly poor you may go down to </a:t>
            </a:r>
            <a:r>
              <a:rPr lang="en-GB" b="1" noProof="0" dirty="0">
                <a:highlight>
                  <a:srgbClr val="FFFF00"/>
                </a:highlight>
              </a:rPr>
              <a:t>1 mark.</a:t>
            </a:r>
          </a:p>
          <a:p>
            <a:pPr marL="171450" indent="-171450">
              <a:buFont typeface="Arial" panose="020B0604020202020204" pitchFamily="34" charset="0"/>
              <a:buChar char="•"/>
            </a:pPr>
            <a:r>
              <a:rPr lang="en-GB" noProof="0" dirty="0">
                <a:highlight>
                  <a:srgbClr val="FFFF00"/>
                </a:highlight>
              </a:rPr>
              <a:t>If answers are generally well written and structured, with accurate use of historical terms award </a:t>
            </a:r>
            <a:r>
              <a:rPr lang="en-GB" b="1" noProof="0" dirty="0">
                <a:highlight>
                  <a:srgbClr val="FFFF00"/>
                </a:highlight>
              </a:rPr>
              <a:t>3 marks.</a:t>
            </a:r>
          </a:p>
          <a:p>
            <a:pPr marL="171450" indent="-171450">
              <a:buFont typeface="Arial" panose="020B0604020202020204" pitchFamily="34" charset="0"/>
              <a:buChar char="•"/>
            </a:pPr>
            <a:r>
              <a:rPr lang="en-GB" b="1" noProof="0" dirty="0">
                <a:highlight>
                  <a:srgbClr val="FFFF00"/>
                </a:highlight>
              </a:rPr>
              <a:t>Most importantly </a:t>
            </a:r>
            <a:r>
              <a:rPr lang="en-GB" noProof="0" dirty="0">
                <a:highlight>
                  <a:srgbClr val="FFFF00"/>
                </a:highlight>
              </a:rPr>
              <a:t>– </a:t>
            </a:r>
            <a:r>
              <a:rPr lang="en-GB" b="1" noProof="0" dirty="0">
                <a:highlight>
                  <a:srgbClr val="FFFF00"/>
                </a:highlight>
              </a:rPr>
              <a:t>DO NOT </a:t>
            </a:r>
            <a:r>
              <a:rPr lang="en-GB" noProof="0" dirty="0">
                <a:highlight>
                  <a:srgbClr val="FFFF00"/>
                </a:highlight>
              </a:rPr>
              <a:t>award a SPaG mark if the answer is incorrect (even if the candidate has written at length)</a:t>
            </a:r>
            <a:endParaRPr lang="en-GB" noProof="0" dirty="0"/>
          </a:p>
          <a:p>
            <a:endParaRPr lang="cy-GB" dirty="0"/>
          </a:p>
        </p:txBody>
      </p:sp>
      <p:sp>
        <p:nvSpPr>
          <p:cNvPr id="4" name="Slide Number Placeholder 3"/>
          <p:cNvSpPr>
            <a:spLocks noGrp="1"/>
          </p:cNvSpPr>
          <p:nvPr>
            <p:ph type="sldNum" sz="quarter" idx="5"/>
          </p:nvPr>
        </p:nvSpPr>
        <p:spPr/>
        <p:txBody>
          <a:bodyPr/>
          <a:lstStyle/>
          <a:p>
            <a:fld id="{24E7319E-213C-4920-A16F-A5F14520856B}" type="slidenum">
              <a:rPr lang="en-GB" smtClean="0"/>
              <a:t>30</a:t>
            </a:fld>
            <a:endParaRPr lang="en-GB" dirty="0"/>
          </a:p>
        </p:txBody>
      </p:sp>
    </p:spTree>
    <p:extLst>
      <p:ext uri="{BB962C8B-B14F-4D97-AF65-F5344CB8AC3E}">
        <p14:creationId xmlns:p14="http://schemas.microsoft.com/office/powerpoint/2010/main" val="367276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b="0" kern="1200" dirty="0">
                <a:solidFill>
                  <a:schemeClr val="tx1"/>
                </a:solidFill>
                <a:effectLst/>
                <a:latin typeface="+mn-lt"/>
                <a:ea typeface="+mn-ea"/>
                <a:cs typeface="+mn-cs"/>
              </a:rPr>
              <a:t>Question 1 requires </a:t>
            </a:r>
            <a:r>
              <a:rPr lang="en-GB" sz="1050" b="0" dirty="0">
                <a:latin typeface="+mn-lt"/>
              </a:rPr>
              <a:t>use of a single piece of source material. The question is worth 6 marks.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050"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050" b="0" dirty="0">
                <a:latin typeface="+mn-lt"/>
              </a:rPr>
              <a:t>The question requires use of the source and own knowledge to describe an historical issue. Candidates will be rewarded for demonstrating understanding of the key feature in the question and analysing the source in its historical context.</a:t>
            </a:r>
            <a:r>
              <a:rPr lang="en-GB" sz="1050" b="0" kern="1200" dirty="0">
                <a:solidFill>
                  <a:schemeClr val="tx1"/>
                </a:solidFill>
                <a:effectLst/>
                <a:latin typeface="+mn-lt"/>
                <a:ea typeface="+mn-ea"/>
                <a:cs typeface="+mn-cs"/>
              </a:rPr>
              <a:t> Describing the source in context is key.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050"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050" b="0" dirty="0">
                <a:latin typeface="+mn-lt"/>
              </a:rPr>
              <a:t>Candidates should not ignore the source. This is essential in order to access the higher bands in the mark scheme. The source itself should be used as well as own knowledge.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050"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4</a:t>
            </a:fld>
            <a:endParaRPr lang="en-GB" dirty="0"/>
          </a:p>
        </p:txBody>
      </p:sp>
    </p:spTree>
    <p:extLst>
      <p:ext uri="{BB962C8B-B14F-4D97-AF65-F5344CB8AC3E}">
        <p14:creationId xmlns:p14="http://schemas.microsoft.com/office/powerpoint/2010/main" val="34954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050"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5</a:t>
            </a:fld>
            <a:endParaRPr lang="en-GB" dirty="0"/>
          </a:p>
        </p:txBody>
      </p:sp>
    </p:spTree>
    <p:extLst>
      <p:ext uri="{BB962C8B-B14F-4D97-AF65-F5344CB8AC3E}">
        <p14:creationId xmlns:p14="http://schemas.microsoft.com/office/powerpoint/2010/main" val="3795392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noProof="0" dirty="0"/>
              <a:t>TIP – A good idea when marking using the mark scheme, is to underline in red where an example of AO1 is seen. You can highlight all other </a:t>
            </a:r>
            <a:r>
              <a:rPr lang="en-GB" b="1" noProof="0" dirty="0">
                <a:highlight>
                  <a:srgbClr val="FFFF00"/>
                </a:highlight>
              </a:rPr>
              <a:t>AOs in yellow</a:t>
            </a:r>
            <a:r>
              <a:rPr lang="en-GB" b="1" noProof="0" dirty="0"/>
              <a:t>. </a:t>
            </a:r>
            <a:r>
              <a:rPr lang="en-GB" noProof="0" dirty="0"/>
              <a:t>This will give you a clear separation between the AOs and make the awarding of marks more straightforward.</a:t>
            </a:r>
          </a:p>
          <a:p>
            <a:endParaRPr lang="en-GB" noProof="0" dirty="0"/>
          </a:p>
          <a:p>
            <a:r>
              <a:rPr lang="en-GB" noProof="0" dirty="0"/>
              <a:t>This question is split into AO1 (key understanding of key feature – use of own knowledge) which is worth 4 marks, and AO3 (use of the source) which is worth 2 marks.</a:t>
            </a:r>
          </a:p>
          <a:p>
            <a:endParaRPr lang="en-GB" b="1" i="0" u="sng" noProof="0" dirty="0"/>
          </a:p>
          <a:p>
            <a:r>
              <a:rPr lang="en-GB" b="1" i="0" u="sng" noProof="0" dirty="0"/>
              <a:t>For AO1 </a:t>
            </a:r>
          </a:p>
          <a:p>
            <a:r>
              <a:rPr lang="en-GB" b="1" noProof="0" dirty="0"/>
              <a:t>Band 1 </a:t>
            </a:r>
            <a:r>
              <a:rPr lang="en-GB" noProof="0" dirty="0"/>
              <a:t>responses are general responses. </a:t>
            </a:r>
          </a:p>
          <a:p>
            <a:r>
              <a:rPr lang="en-GB" b="1" noProof="0" dirty="0"/>
              <a:t>Band 2</a:t>
            </a:r>
            <a:r>
              <a:rPr lang="en-GB" noProof="0" dirty="0"/>
              <a:t> responses have more detail.</a:t>
            </a:r>
          </a:p>
          <a:p>
            <a:r>
              <a:rPr lang="en-GB" noProof="0" dirty="0"/>
              <a:t>If the own knowledge is well developed, however, only really making 1 point – keep it at Band 1 – </a:t>
            </a:r>
            <a:r>
              <a:rPr lang="en-GB" b="1" noProof="0" dirty="0"/>
              <a:t>2 marks.</a:t>
            </a:r>
          </a:p>
          <a:p>
            <a:r>
              <a:rPr lang="en-GB" noProof="0" dirty="0"/>
              <a:t>If the answer has 2 developed points then the response can reach Band 2 – </a:t>
            </a:r>
            <a:r>
              <a:rPr lang="en-GB" b="1" noProof="0" dirty="0"/>
              <a:t>3 or 4 marks.</a:t>
            </a:r>
          </a:p>
          <a:p>
            <a:endParaRPr lang="en-GB" b="1" u="sng" noProof="0" dirty="0"/>
          </a:p>
          <a:p>
            <a:r>
              <a:rPr lang="en-GB" b="1" u="sng" noProof="0" dirty="0"/>
              <a:t>For AO3</a:t>
            </a:r>
          </a:p>
          <a:p>
            <a:r>
              <a:rPr lang="en-GB" noProof="0" dirty="0"/>
              <a:t>If the answer only describes the source – keep it at Band 1 – </a:t>
            </a:r>
            <a:r>
              <a:rPr lang="en-GB" b="1" noProof="0" dirty="0"/>
              <a:t>1 mark</a:t>
            </a:r>
          </a:p>
          <a:p>
            <a:r>
              <a:rPr lang="en-GB" noProof="0" dirty="0"/>
              <a:t>If the answer uses the source, linked to the key issue, then it can be awarded Band 2 – </a:t>
            </a:r>
            <a:r>
              <a:rPr lang="en-GB" b="1" noProof="0" dirty="0"/>
              <a:t>2 marks</a:t>
            </a:r>
          </a:p>
          <a:p>
            <a:endParaRPr lang="cy-GB" dirty="0"/>
          </a:p>
          <a:p>
            <a:endParaRPr lang="cy-GB" dirty="0"/>
          </a:p>
          <a:p>
            <a:endParaRPr lang="cy-GB" dirty="0"/>
          </a:p>
        </p:txBody>
      </p:sp>
      <p:sp>
        <p:nvSpPr>
          <p:cNvPr id="4" name="Slide Number Placeholder 3"/>
          <p:cNvSpPr>
            <a:spLocks noGrp="1"/>
          </p:cNvSpPr>
          <p:nvPr>
            <p:ph type="sldNum" sz="quarter" idx="5"/>
          </p:nvPr>
        </p:nvSpPr>
        <p:spPr/>
        <p:txBody>
          <a:bodyPr/>
          <a:lstStyle/>
          <a:p>
            <a:fld id="{24E7319E-213C-4920-A16F-A5F14520856B}" type="slidenum">
              <a:rPr lang="en-GB" smtClean="0"/>
              <a:t>6</a:t>
            </a:fld>
            <a:endParaRPr lang="en-GB" dirty="0"/>
          </a:p>
        </p:txBody>
      </p:sp>
    </p:spTree>
    <p:extLst>
      <p:ext uri="{BB962C8B-B14F-4D97-AF65-F5344CB8AC3E}">
        <p14:creationId xmlns:p14="http://schemas.microsoft.com/office/powerpoint/2010/main" val="16611277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p>
          <a:p>
            <a:endParaRPr lang="cy-GB" dirty="0"/>
          </a:p>
        </p:txBody>
      </p:sp>
      <p:sp>
        <p:nvSpPr>
          <p:cNvPr id="4" name="Slide Number Placeholder 3"/>
          <p:cNvSpPr>
            <a:spLocks noGrp="1"/>
          </p:cNvSpPr>
          <p:nvPr>
            <p:ph type="sldNum" sz="quarter" idx="5"/>
          </p:nvPr>
        </p:nvSpPr>
        <p:spPr/>
        <p:txBody>
          <a:bodyPr/>
          <a:lstStyle/>
          <a:p>
            <a:fld id="{24E7319E-213C-4920-A16F-A5F14520856B}" type="slidenum">
              <a:rPr lang="en-GB" smtClean="0"/>
              <a:t>7</a:t>
            </a:fld>
            <a:endParaRPr lang="en-GB" dirty="0"/>
          </a:p>
        </p:txBody>
      </p:sp>
    </p:spTree>
    <p:extLst>
      <p:ext uri="{BB962C8B-B14F-4D97-AF65-F5344CB8AC3E}">
        <p14:creationId xmlns:p14="http://schemas.microsoft.com/office/powerpoint/2010/main" val="20885596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8</a:t>
            </a:fld>
            <a:endParaRPr lang="en-GB" altLang="en-US" dirty="0"/>
          </a:p>
        </p:txBody>
      </p:sp>
    </p:spTree>
    <p:extLst>
      <p:ext uri="{BB962C8B-B14F-4D97-AF65-F5344CB8AC3E}">
        <p14:creationId xmlns:p14="http://schemas.microsoft.com/office/powerpoint/2010/main" val="13550041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For question 2 candidates are required </a:t>
            </a:r>
            <a:r>
              <a:rPr lang="en-GB" dirty="0"/>
              <a:t>to describe an historical issue. The question is worth 8 marks and in order to reach the higher bands for this question candidates will need to demonstrate detailed and accurate knowledge of the issue set within its historical context. </a:t>
            </a:r>
          </a:p>
          <a:p>
            <a:endParaRPr lang="en-GB" sz="1800" i="0" dirty="0">
              <a:effectLst/>
              <a:latin typeface="Arial" panose="020B06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mark allocated for this question will reflect the amount of accurate and relevant knowledge provided. A Band 3 response will be detailed and it will fully describe the set issue.</a:t>
            </a:r>
            <a:endParaRPr lang="en-GB" dirty="0"/>
          </a:p>
          <a:p>
            <a:endParaRPr lang="en-GB" i="0" dirty="0"/>
          </a:p>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9</a:t>
            </a:fld>
            <a:endParaRPr lang="en-GB" dirty="0"/>
          </a:p>
        </p:txBody>
      </p:sp>
    </p:spTree>
    <p:extLst>
      <p:ext uri="{BB962C8B-B14F-4D97-AF65-F5344CB8AC3E}">
        <p14:creationId xmlns:p14="http://schemas.microsoft.com/office/powerpoint/2010/main" val="39968281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0" dirty="0"/>
          </a:p>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10</a:t>
            </a:fld>
            <a:endParaRPr lang="en-GB" dirty="0"/>
          </a:p>
        </p:txBody>
      </p:sp>
    </p:spTree>
    <p:extLst>
      <p:ext uri="{BB962C8B-B14F-4D97-AF65-F5344CB8AC3E}">
        <p14:creationId xmlns:p14="http://schemas.microsoft.com/office/powerpoint/2010/main" val="14601140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file://localhost/Volumes/Other%20Clients/Eduqas/P17661%20Eduqas%20Brand%20Identity%20Guidelines/Links/Corbis-42-53088181.jpg" TargetMode="External"/><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9" name="Corbis-42-53088181_bandw.jpg"/>
          <p:cNvPicPr preferRelativeResize="0">
            <a:picLocks/>
          </p:cNvPicPr>
          <p:nvPr userDrawn="1"/>
        </p:nvPicPr>
        <p:blipFill rotWithShape="1">
          <a:blip r:embed="rId2" r:link="rId3">
            <a:extLst>
              <a:ext uri="{28A0092B-C50C-407E-A947-70E740481C1C}">
                <a14:useLocalDpi xmlns:a14="http://schemas.microsoft.com/office/drawing/2010/main" val="0"/>
              </a:ext>
            </a:extLst>
          </a:blip>
          <a:srcRect l="331" t="9973" r="-331" b="4013"/>
          <a:stretch>
            <a:fillRect/>
          </a:stretch>
        </p:blipFill>
        <p:spPr>
          <a:xfrm>
            <a:off x="5425200" y="3048000"/>
            <a:ext cx="3261600" cy="2805414"/>
          </a:xfrm>
          <a:prstGeom prst="rect">
            <a:avLst/>
          </a:prstGeom>
        </p:spPr>
      </p:pic>
      <p:sp>
        <p:nvSpPr>
          <p:cNvPr id="7" name="Text Placeholder 17"/>
          <p:cNvSpPr>
            <a:spLocks noGrp="1"/>
          </p:cNvSpPr>
          <p:nvPr>
            <p:ph type="body" sz="quarter" idx="15" hasCustomPrompt="1"/>
          </p:nvPr>
        </p:nvSpPr>
        <p:spPr>
          <a:xfrm>
            <a:off x="487363" y="3094339"/>
            <a:ext cx="4868862" cy="2805113"/>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400">
                <a:solidFill>
                  <a:schemeClr val="tx1"/>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GB" baseline="30000" dirty="0" err="1">
                <a:solidFill>
                  <a:srgbClr val="5A5A59"/>
                </a:solidFill>
                <a:latin typeface="Bliss-Light"/>
                <a:cs typeface="Bliss-Light"/>
              </a:rPr>
              <a:t>Invellab</a:t>
            </a:r>
            <a:r>
              <a:rPr lang="en-GB" baseline="30000" dirty="0">
                <a:solidFill>
                  <a:srgbClr val="5A5A59"/>
                </a:solidFill>
                <a:latin typeface="Bliss-Light"/>
                <a:cs typeface="Bliss-Light"/>
              </a:rPr>
              <a:t> id </a:t>
            </a:r>
            <a:r>
              <a:rPr lang="en-GB" baseline="30000" dirty="0" err="1">
                <a:solidFill>
                  <a:srgbClr val="5A5A59"/>
                </a:solidFill>
                <a:latin typeface="Bliss-Light"/>
                <a:cs typeface="Bliss-Light"/>
              </a:rPr>
              <a:t>quiberumqui</a:t>
            </a:r>
            <a:r>
              <a:rPr lang="en-GB" baseline="30000" dirty="0">
                <a:solidFill>
                  <a:srgbClr val="5A5A59"/>
                </a:solidFill>
                <a:latin typeface="Bliss-Light"/>
                <a:cs typeface="Bliss-Light"/>
              </a:rPr>
              <a:t> non </a:t>
            </a:r>
            <a:r>
              <a:rPr lang="en-GB" baseline="30000" dirty="0" err="1">
                <a:solidFill>
                  <a:srgbClr val="5A5A59"/>
                </a:solidFill>
                <a:latin typeface="Bliss-Light"/>
                <a:cs typeface="Bliss-Light"/>
              </a:rPr>
              <a:t>rerovit</a:t>
            </a:r>
            <a:r>
              <a:rPr lang="en-GB" baseline="30000" dirty="0">
                <a:solidFill>
                  <a:srgbClr val="5A5A59"/>
                </a:solidFill>
                <a:latin typeface="Bliss-Light"/>
                <a:cs typeface="Bliss-Light"/>
              </a:rPr>
              <a:t> era </a:t>
            </a:r>
            <a:r>
              <a:rPr lang="en-GB" baseline="30000" dirty="0" err="1">
                <a:solidFill>
                  <a:srgbClr val="5A5A59"/>
                </a:solidFill>
                <a:latin typeface="Bliss-Light"/>
                <a:cs typeface="Bliss-Light"/>
              </a:rPr>
              <a:t>consequunt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accabor</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epelicabo</a:t>
            </a:r>
            <a:r>
              <a:rPr lang="en-GB" baseline="30000" dirty="0">
                <a:solidFill>
                  <a:srgbClr val="5A5A59"/>
                </a:solidFill>
                <a:latin typeface="Bliss-Light"/>
                <a:cs typeface="Bliss-Light"/>
              </a:rPr>
              <a:t>. Nam, id ex </a:t>
            </a:r>
            <a:r>
              <a:rPr lang="en-GB" baseline="30000" dirty="0" err="1">
                <a:solidFill>
                  <a:srgbClr val="5A5A59"/>
                </a:solidFill>
                <a:latin typeface="Bliss-Light"/>
                <a:cs typeface="Bliss-Light"/>
              </a:rPr>
              <a:t>enis</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alis</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es</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doluptas</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sunt</a:t>
            </a:r>
            <a:r>
              <a:rPr lang="en-GB" baseline="30000" dirty="0">
                <a:solidFill>
                  <a:srgbClr val="5A5A59"/>
                </a:solidFill>
                <a:latin typeface="Bliss-Light"/>
                <a:cs typeface="Bliss-Light"/>
              </a:rPr>
              <a:t> pa non </a:t>
            </a:r>
            <a:r>
              <a:rPr lang="en-GB" baseline="30000" dirty="0" err="1">
                <a:solidFill>
                  <a:srgbClr val="5A5A59"/>
                </a:solidFill>
                <a:latin typeface="Bliss-Light"/>
                <a:cs typeface="Bliss-Light"/>
              </a:rPr>
              <a:t>plaudam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rateseque</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oditibusae</a:t>
            </a:r>
            <a:r>
              <a:rPr lang="en-GB" baseline="30000" dirty="0">
                <a:solidFill>
                  <a:srgbClr val="5A5A59"/>
                </a:solidFill>
                <a:latin typeface="Bliss-Light"/>
                <a:cs typeface="Bliss-Light"/>
              </a:rPr>
              <a:t> is </a:t>
            </a:r>
            <a:r>
              <a:rPr lang="en-GB" baseline="30000" dirty="0" err="1">
                <a:solidFill>
                  <a:srgbClr val="5A5A59"/>
                </a:solidFill>
                <a:latin typeface="Bliss-Light"/>
                <a:cs typeface="Bliss-Light"/>
              </a:rPr>
              <a:t>ut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eturem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ea</a:t>
            </a:r>
            <a:r>
              <a:rPr lang="en-GB" baseline="30000" dirty="0">
                <a:solidFill>
                  <a:srgbClr val="5A5A59"/>
                </a:solidFill>
                <a:latin typeface="Bliss-Light"/>
                <a:cs typeface="Bliss-Light"/>
              </a:rPr>
              <a:t> dent </a:t>
            </a:r>
            <a:r>
              <a:rPr lang="en-GB" baseline="30000" dirty="0" err="1">
                <a:solidFill>
                  <a:srgbClr val="5A5A59"/>
                </a:solidFill>
                <a:latin typeface="Bliss-Light"/>
                <a:cs typeface="Bliss-Light"/>
              </a:rPr>
              <a:t>est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esed</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modis</a:t>
            </a:r>
            <a:r>
              <a:rPr lang="en-GB" baseline="30000" dirty="0">
                <a:solidFill>
                  <a:srgbClr val="5A5A59"/>
                </a:solidFill>
                <a:latin typeface="Bliss-Light"/>
                <a:cs typeface="Bliss-Light"/>
              </a:rPr>
              <a:t> quam, quam, id </a:t>
            </a:r>
            <a:r>
              <a:rPr lang="en-GB" baseline="30000" dirty="0" err="1">
                <a:solidFill>
                  <a:srgbClr val="5A5A59"/>
                </a:solidFill>
                <a:latin typeface="Bliss-Light"/>
                <a:cs typeface="Bliss-Light"/>
              </a:rPr>
              <a:t>modit</a:t>
            </a:r>
            <a:r>
              <a:rPr lang="en-GB" baseline="30000" dirty="0">
                <a:solidFill>
                  <a:srgbClr val="5A5A59"/>
                </a:solidFill>
                <a:latin typeface="Bliss-Light"/>
                <a:cs typeface="Bliss-Light"/>
              </a:rPr>
              <a:t> mi, </a:t>
            </a:r>
            <a:r>
              <a:rPr lang="en-GB" baseline="30000" dirty="0" err="1">
                <a:solidFill>
                  <a:srgbClr val="5A5A59"/>
                </a:solidFill>
                <a:latin typeface="Bliss-Light"/>
                <a:cs typeface="Bliss-Light"/>
              </a:rPr>
              <a:t>omnit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accusci</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magnatur</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solum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int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ullandi</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oreium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eos</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aut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que</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veligenim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si</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ut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reperatio</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doluptatem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voluptam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est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comnim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fugitat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iorecup</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tincti</a:t>
            </a:r>
            <a:r>
              <a:rPr lang="en-GB" baseline="30000" dirty="0">
                <a:solidFill>
                  <a:srgbClr val="5A5A59"/>
                </a:solidFill>
                <a:latin typeface="Bliss-Light"/>
                <a:cs typeface="Bliss-Light"/>
              </a:rPr>
              <a:t>. </a:t>
            </a:r>
          </a:p>
          <a:p>
            <a:pPr lvl="0"/>
            <a:endParaRPr lang="en-GB" dirty="0"/>
          </a:p>
        </p:txBody>
      </p:sp>
      <p:sp>
        <p:nvSpPr>
          <p:cNvPr id="10"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Tree>
    <p:extLst>
      <p:ext uri="{BB962C8B-B14F-4D97-AF65-F5344CB8AC3E}">
        <p14:creationId xmlns:p14="http://schemas.microsoft.com/office/powerpoint/2010/main" val="12458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7200" y="2894120"/>
            <a:ext cx="8229600" cy="3232043"/>
          </a:xfrm>
          <a:prstGeom prst="rect">
            <a:avLst/>
          </a:prstGeom>
        </p:spPr>
        <p:txBody>
          <a:bodyPr/>
          <a:lstStyle>
            <a:lvl1pPr marL="0" marR="0" indent="0" algn="l" defTabSz="457200" rtl="0" eaLnBrk="1" fontAlgn="base" latinLnBrk="0" hangingPunct="1">
              <a:lnSpc>
                <a:spcPct val="150000"/>
              </a:lnSpc>
              <a:spcBef>
                <a:spcPct val="0"/>
              </a:spcBef>
              <a:spcAft>
                <a:spcPct val="0"/>
              </a:spcAft>
              <a:buClrTx/>
              <a:buSzTx/>
              <a:buFont typeface="Arial" panose="020B0604020202020204" pitchFamily="34" charset="0"/>
              <a:buNone/>
              <a:tabLst/>
              <a:defRPr>
                <a:solidFill>
                  <a:srgbClr val="DF3C06"/>
                </a:solidFill>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Subheading | Is </a:t>
            </a:r>
            <a:r>
              <a:rPr kumimoji="0" lang="en-US" sz="1600" b="0" i="0" u="none" strike="noStrike" kern="1200" cap="none" spc="0" normalizeH="0" baseline="0" noProof="0" dirty="0" err="1">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deitl</a:t>
            </a:r>
            <a:endPar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endParaRP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800" b="0" i="0" u="none" strike="noStrike" kern="1200" cap="none" spc="0" normalizeH="0" baseline="30000" noProof="0" dirty="0">
                <a:ln>
                  <a:noFill/>
                </a:ln>
                <a:solidFill>
                  <a:prstClr val="white">
                    <a:lumMod val="50000"/>
                  </a:prstClr>
                </a:solidFill>
                <a:effectLst/>
                <a:uLnTx/>
                <a:uFillTx/>
                <a:latin typeface="Arial" panose="020B0604020202020204" pitchFamily="34" charset="0"/>
                <a:ea typeface="ＭＳ Ｐゴシック" pitchFamily="1" charset="-128"/>
                <a:cs typeface="Arial" panose="020B0604020202020204" pitchFamily="34" charset="0"/>
              </a:rPr>
              <a:t>.</a:t>
            </a:r>
          </a:p>
          <a:p>
            <a:pPr marL="0" marR="0" lvl="0" indent="0" algn="l" defTabSz="457200" rtl="0" eaLnBrk="1" fontAlgn="base" latinLnBrk="0" hangingPunct="1">
              <a:lnSpc>
                <a:spcPct val="150000"/>
              </a:lnSpc>
              <a:spcBef>
                <a:spcPct val="0"/>
              </a:spcBef>
              <a:spcAft>
                <a:spcPct val="0"/>
              </a:spcAft>
              <a:buClrTx/>
              <a:buSzTx/>
              <a:buFontTx/>
              <a:buNone/>
              <a:tabLst/>
              <a:defRPr/>
            </a:pPr>
            <a:r>
              <a:rPr kumimoji="0" lang="en-GB" sz="1800" b="0" i="0" u="none" strike="noStrike" kern="1200" cap="none" spc="0" normalizeH="0" baseline="30000" noProof="0" dirty="0">
                <a:ln>
                  <a:noFill/>
                </a:ln>
                <a:solidFill>
                  <a:srgbClr val="5A5A59"/>
                </a:solidFill>
                <a:effectLst/>
                <a:uLnTx/>
                <a:uFillTx/>
                <a:latin typeface="Arial" panose="020B0604020202020204" pitchFamily="34" charset="0"/>
                <a:ea typeface="ＭＳ Ｐゴシック" pitchFamily="1" charset="-128"/>
                <a:cs typeface="Arial" panose="020B0604020202020204" pitchFamily="34" charset="0"/>
              </a:rPr>
              <a:t> </a:t>
            </a:r>
            <a:endParaRPr kumimoji="0" lang="en-GB" sz="1400" b="0" i="0" u="none" strike="noStrike" kern="1200" cap="none" spc="0" normalizeH="0" baseline="30000" noProof="0" dirty="0">
              <a:ln>
                <a:noFill/>
              </a:ln>
              <a:solidFill>
                <a:srgbClr val="5A5A59"/>
              </a:solidFill>
              <a:effectLst/>
              <a:uLnTx/>
              <a:uFillTx/>
              <a:latin typeface="Arial" panose="020B0604020202020204" pitchFamily="34" charset="0"/>
              <a:ea typeface="ＭＳ Ｐゴシック" pitchFamily="1" charset="-128"/>
              <a:cs typeface="Arial" panose="020B0604020202020204" pitchFamily="34" charset="0"/>
            </a:endParaRPr>
          </a:p>
          <a:p>
            <a:pPr marL="0" marR="0" lvl="0" indent="0" algn="l" defTabSz="457200" rtl="0" eaLnBrk="1" fontAlgn="base" latinLnBrk="0" hangingPunct="1">
              <a:lnSpc>
                <a:spcPct val="15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 </a:t>
            </a:r>
            <a:r>
              <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Subheading | Is </a:t>
            </a:r>
            <a:r>
              <a:rPr kumimoji="0" lang="en-US" sz="1600" b="0" i="0" u="none" strike="noStrike" kern="1200" cap="none" spc="0" normalizeH="0" baseline="0" noProof="0" dirty="0" err="1">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deitl</a:t>
            </a:r>
            <a:endPar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endParaRP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p>
          <a:p>
            <a:pPr marL="0" marR="0" lvl="0" indent="0" algn="l" defTabSz="457200" rtl="0" eaLnBrk="1" fontAlgn="base" latinLnBrk="0" hangingPunct="1">
              <a:lnSpc>
                <a:spcPct val="150000"/>
              </a:lnSpc>
              <a:spcBef>
                <a:spcPct val="0"/>
              </a:spcBef>
              <a:spcAft>
                <a:spcPct val="0"/>
              </a:spcAft>
              <a:buClrTx/>
              <a:buSzTx/>
              <a:buFontTx/>
              <a:buNone/>
              <a:tabLst/>
              <a:defRPr/>
            </a:pPr>
            <a:endParaRPr kumimoji="0" lang="en-GB" sz="1400" b="0" i="0" u="none" strike="noStrike" kern="1200" cap="none" spc="0" normalizeH="0" baseline="30000" noProof="0" dirty="0">
              <a:ln>
                <a:noFill/>
              </a:ln>
              <a:solidFill>
                <a:srgbClr val="5A5A59"/>
              </a:solidFill>
              <a:effectLst/>
              <a:uLnTx/>
              <a:uFillTx/>
              <a:latin typeface="Arial" panose="020B0604020202020204" pitchFamily="34" charset="0"/>
              <a:ea typeface="ＭＳ Ｐゴシック" pitchFamily="1" charset="-128"/>
              <a:cs typeface="Arial" panose="020B0604020202020204" pitchFamily="34" charset="0"/>
            </a:endParaRPr>
          </a:p>
          <a:p>
            <a:pPr marL="0" marR="0" lvl="0" indent="0" algn="l" defTabSz="457200" rtl="0" eaLnBrk="1" fontAlgn="base" latinLnBrk="0" hangingPunct="1">
              <a:lnSpc>
                <a:spcPct val="15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DF3C06"/>
                </a:solidFill>
                <a:effectLst/>
                <a:uLnTx/>
                <a:uFillTx/>
                <a:latin typeface="Arial" panose="020B0604020202020204" pitchFamily="34" charset="0"/>
                <a:ea typeface="ＭＳ Ｐゴシック" pitchFamily="1" charset="-128"/>
                <a:cs typeface="Arial" panose="020B0604020202020204" pitchFamily="34" charset="0"/>
              </a:rPr>
              <a:t> </a:t>
            </a:r>
            <a:r>
              <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Subheading | Is </a:t>
            </a:r>
            <a:r>
              <a:rPr kumimoji="0" lang="en-US" sz="1600" b="0" i="0" u="none" strike="noStrike" kern="1200" cap="none" spc="0" normalizeH="0" baseline="0" noProof="0" dirty="0" err="1">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deitl</a:t>
            </a:r>
            <a:endPar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endParaRP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800" b="0" i="0" u="none" strike="noStrike" kern="1200" cap="none" spc="0" normalizeH="0" baseline="30000" noProof="0" dirty="0">
                <a:ln>
                  <a:noFill/>
                </a:ln>
                <a:solidFill>
                  <a:prstClr val="black"/>
                </a:solidFill>
                <a:effectLst/>
                <a:uLnTx/>
                <a:uFillTx/>
                <a:latin typeface="Bliss-Light"/>
                <a:ea typeface="ＭＳ Ｐゴシック" pitchFamily="1" charset="-128"/>
                <a:cs typeface="Bliss-Light"/>
              </a:rPr>
              <a:t>. </a:t>
            </a: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endParaRPr lang="en-US" dirty="0"/>
          </a:p>
        </p:txBody>
      </p:sp>
      <p:sp>
        <p:nvSpPr>
          <p:cNvPr id="5"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
        <p:nvSpPr>
          <p:cNvPr id="7" name="Text Placeholder 6"/>
          <p:cNvSpPr>
            <a:spLocks noGrp="1"/>
          </p:cNvSpPr>
          <p:nvPr>
            <p:ph type="body" sz="quarter" idx="17"/>
          </p:nvPr>
        </p:nvSpPr>
        <p:spPr>
          <a:xfrm>
            <a:off x="487363" y="3098800"/>
            <a:ext cx="3868737"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6"/>
          <p:cNvSpPr>
            <a:spLocks noGrp="1"/>
          </p:cNvSpPr>
          <p:nvPr>
            <p:ph type="body" sz="quarter" idx="18"/>
          </p:nvPr>
        </p:nvSpPr>
        <p:spPr>
          <a:xfrm>
            <a:off x="4640263" y="3098800"/>
            <a:ext cx="3868737"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
        <p:nvSpPr>
          <p:cNvPr id="3" name="Text Placeholder 2"/>
          <p:cNvSpPr>
            <a:spLocks noGrp="1"/>
          </p:cNvSpPr>
          <p:nvPr>
            <p:ph idx="1"/>
          </p:nvPr>
        </p:nvSpPr>
        <p:spPr>
          <a:xfrm>
            <a:off x="457200" y="2984501"/>
            <a:ext cx="8229600" cy="2781300"/>
          </a:xfrm>
          <a:prstGeom prst="rect">
            <a:avLst/>
          </a:prstGeom>
        </p:spPr>
        <p:txBody>
          <a:bodyPr vert="horz" lIns="91440" tIns="45720" rIns="91440" bIns="45720" rtlCol="0">
            <a:normAutofit/>
          </a:bodyPr>
          <a:lstStyle/>
          <a:p>
            <a:pPr lvl="0"/>
            <a:r>
              <a:rPr lang="en-US"/>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6" name="Table 5"/>
          <p:cNvGraphicFramePr>
            <a:graphicFrameLocks noGrp="1"/>
          </p:cNvGraphicFramePr>
          <p:nvPr userDrawn="1">
            <p:extLst>
              <p:ext uri="{D42A27DB-BD31-4B8C-83A1-F6EECF244321}">
                <p14:modId xmlns:p14="http://schemas.microsoft.com/office/powerpoint/2010/main" val="2155625936"/>
              </p:ext>
            </p:extLst>
          </p:nvPr>
        </p:nvGraphicFramePr>
        <p:xfrm>
          <a:off x="554736" y="3238500"/>
          <a:ext cx="6569964" cy="2935326"/>
        </p:xfrm>
        <a:graphic>
          <a:graphicData uri="http://schemas.openxmlformats.org/drawingml/2006/table">
            <a:tbl>
              <a:tblPr firstRow="1" bandRow="1"/>
              <a:tblGrid>
                <a:gridCol w="3284982">
                  <a:extLst>
                    <a:ext uri="{9D8B030D-6E8A-4147-A177-3AD203B41FA5}">
                      <a16:colId xmlns:a16="http://schemas.microsoft.com/office/drawing/2014/main" val="20000"/>
                    </a:ext>
                  </a:extLst>
                </a:gridCol>
                <a:gridCol w="3284982">
                  <a:extLst>
                    <a:ext uri="{9D8B030D-6E8A-4147-A177-3AD203B41FA5}">
                      <a16:colId xmlns:a16="http://schemas.microsoft.com/office/drawing/2014/main" val="20001"/>
                    </a:ext>
                  </a:extLst>
                </a:gridCol>
              </a:tblGrid>
              <a:tr h="564486">
                <a:tc gridSpan="2">
                  <a:txBody>
                    <a:bodyPr/>
                    <a:lstStyle/>
                    <a:p>
                      <a:pPr>
                        <a:lnSpc>
                          <a:spcPct val="115000"/>
                        </a:lnSpc>
                        <a:spcAft>
                          <a:spcPts val="0"/>
                        </a:spcAft>
                      </a:pPr>
                      <a:r>
                        <a:rPr lang="en-GB" sz="1600" b="1" kern="1200" dirty="0">
                          <a:solidFill>
                            <a:srgbClr val="FFFFFF"/>
                          </a:solidFill>
                          <a:effectLst/>
                          <a:latin typeface="Bliss-Light"/>
                          <a:ea typeface="Times New Roman"/>
                          <a:cs typeface="Arial"/>
                        </a:rPr>
                        <a:t>Pennawd</a:t>
                      </a:r>
                      <a:r>
                        <a:rPr lang="en-GB" sz="1600" b="1" kern="1200" baseline="0" dirty="0">
                          <a:solidFill>
                            <a:srgbClr val="FFFFFF"/>
                          </a:solidFill>
                          <a:effectLst/>
                          <a:latin typeface="Bliss-Light"/>
                          <a:ea typeface="Times New Roman"/>
                          <a:cs typeface="Arial"/>
                        </a:rPr>
                        <a:t> ar gyfer tabl | </a:t>
                      </a:r>
                      <a:r>
                        <a:rPr lang="en-GB" sz="1600" b="1" kern="1200" dirty="0">
                          <a:solidFill>
                            <a:srgbClr val="FFFFFF"/>
                          </a:solidFill>
                          <a:effectLst/>
                          <a:latin typeface="Bliss-Light"/>
                          <a:ea typeface="Times New Roman"/>
                          <a:cs typeface="Arial"/>
                        </a:rPr>
                        <a:t>Table heading </a:t>
                      </a:r>
                      <a:endParaRPr lang="en-GB" sz="1100" dirty="0">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6ED"/>
                    </a:solidFill>
                  </a:tcPr>
                </a:tc>
                <a:tc hMerge="1">
                  <a:txBody>
                    <a:bodyPr/>
                    <a:lstStyle/>
                    <a:p>
                      <a:endParaRPr lang="en-GB"/>
                    </a:p>
                  </a:txBody>
                  <a:tcPr/>
                </a:tc>
                <a:extLst>
                  <a:ext uri="{0D108BD9-81ED-4DB2-BD59-A6C34878D82A}">
                    <a16:rowId xmlns:a16="http://schemas.microsoft.com/office/drawing/2014/main" val="10000"/>
                  </a:ext>
                </a:extLst>
              </a:tr>
              <a:tr h="635775">
                <a:tc>
                  <a:txBody>
                    <a:bodyPr/>
                    <a:lstStyle/>
                    <a:p>
                      <a:pPr>
                        <a:lnSpc>
                          <a:spcPct val="115000"/>
                        </a:lnSpc>
                        <a:spcAft>
                          <a:spcPts val="0"/>
                        </a:spcAft>
                      </a:pPr>
                      <a:r>
                        <a:rPr lang="en-US" sz="1400" kern="1200" dirty="0">
                          <a:solidFill>
                            <a:schemeClr val="tx1"/>
                          </a:solidFill>
                          <a:effectLst/>
                          <a:latin typeface="Bliss-Light"/>
                          <a:ea typeface="Times New Roman"/>
                          <a:cs typeface="Arial"/>
                        </a:rPr>
                        <a:t>Testun</a:t>
                      </a:r>
                      <a:endParaRPr lang="en-GB" sz="1100" dirty="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a:solidFill>
                            <a:schemeClr val="tx1"/>
                          </a:solidFill>
                          <a:effectLst/>
                          <a:latin typeface="Bliss-Light"/>
                          <a:ea typeface="Calibri"/>
                          <a:cs typeface="Arial"/>
                        </a:rPr>
                        <a:t>This</a:t>
                      </a:r>
                      <a:r>
                        <a:rPr lang="en-US" sz="1400" kern="1200" baseline="0" dirty="0">
                          <a:solidFill>
                            <a:schemeClr val="tx1"/>
                          </a:solidFill>
                          <a:effectLst/>
                          <a:latin typeface="Bliss-Light"/>
                          <a:ea typeface="Calibri"/>
                          <a:cs typeface="Arial"/>
                        </a:rPr>
                        <a:t> is an example of how a primary table should look</a:t>
                      </a:r>
                      <a:endParaRPr lang="en-GB" sz="1100" dirty="0">
                        <a:solidFill>
                          <a:schemeClr val="tx1"/>
                        </a:solidFill>
                        <a:effectLst/>
                        <a:latin typeface="Calibri"/>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578355">
                <a:tc>
                  <a:txBody>
                    <a:bodyPr/>
                    <a:lstStyle/>
                    <a:p>
                      <a:pPr>
                        <a:lnSpc>
                          <a:spcPct val="115000"/>
                        </a:lnSpc>
                        <a:spcAft>
                          <a:spcPts val="0"/>
                        </a:spcAft>
                      </a:pPr>
                      <a:r>
                        <a:rPr lang="en-US" sz="1400" kern="1200" dirty="0">
                          <a:solidFill>
                            <a:schemeClr val="tx1"/>
                          </a:solidFill>
                          <a:effectLst/>
                          <a:latin typeface="Bliss-Light"/>
                          <a:ea typeface="Times New Roman"/>
                          <a:cs typeface="Arial"/>
                        </a:rPr>
                        <a:t>Testun</a:t>
                      </a:r>
                      <a:endParaRPr lang="en-GB" sz="1100" dirty="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578355">
                <a:tc>
                  <a:txBody>
                    <a:bodyPr/>
                    <a:lstStyle/>
                    <a:p>
                      <a:pPr>
                        <a:lnSpc>
                          <a:spcPct val="115000"/>
                        </a:lnSpc>
                        <a:spcAft>
                          <a:spcPts val="0"/>
                        </a:spcAft>
                      </a:pPr>
                      <a:r>
                        <a:rPr lang="en-GB" sz="1400" kern="1200" dirty="0">
                          <a:solidFill>
                            <a:schemeClr val="tx1"/>
                          </a:solidFill>
                          <a:effectLst/>
                          <a:latin typeface="Bliss-Light"/>
                          <a:ea typeface="Times New Roman"/>
                          <a:cs typeface="Arial"/>
                        </a:rPr>
                        <a:t>Testun</a:t>
                      </a:r>
                      <a:endParaRPr lang="en-GB" sz="1100" dirty="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578355">
                <a:tc>
                  <a:txBody>
                    <a:bodyPr/>
                    <a:lstStyle/>
                    <a:p>
                      <a:pPr>
                        <a:lnSpc>
                          <a:spcPct val="115000"/>
                        </a:lnSpc>
                        <a:spcAft>
                          <a:spcPts val="0"/>
                        </a:spcAft>
                      </a:pPr>
                      <a:r>
                        <a:rPr lang="en-GB" sz="1400" kern="1200" dirty="0">
                          <a:solidFill>
                            <a:schemeClr val="tx1"/>
                          </a:solidFill>
                          <a:effectLst/>
                          <a:latin typeface="Bliss-Light"/>
                          <a:ea typeface="Times New Roman"/>
                          <a:cs typeface="Arial"/>
                        </a:rPr>
                        <a:t>Testun</a:t>
                      </a:r>
                      <a:endParaRPr lang="en-GB" sz="1100" dirty="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bl>
          </a:graphicData>
        </a:graphic>
      </p:graphicFrame>
      <p:sp>
        <p:nvSpPr>
          <p:cNvPr id="4"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20939B21-3098-4B97-BDC4-7DCDB44F921F}" type="datetimeFigureOut">
              <a:rPr lang="en-GB"/>
              <a:pPr/>
              <a:t>24/11/2021</a:t>
            </a:fld>
            <a:endParaRPr lang="en-GB" dirty="0"/>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dirty="0"/>
          </a:p>
        </p:txBody>
      </p:sp>
      <p:sp>
        <p:nvSpPr>
          <p:cNvPr id="4"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fld id="{784012CD-55BA-40C8-93AF-4E9A6F52F330}" type="slidenum">
              <a:rPr lang="en-GB"/>
              <a:pPr/>
              <a:t>‹#›</a:t>
            </a:fld>
            <a:endParaRPr lang="en-GB" dirty="0"/>
          </a:p>
        </p:txBody>
      </p:sp>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7"/>
          <p:cNvSpPr>
            <a:spLocks noGrp="1"/>
          </p:cNvSpPr>
          <p:nvPr>
            <p:ph type="body" sz="quarter" idx="13" hasCustomPrompt="1"/>
          </p:nvPr>
        </p:nvSpPr>
        <p:spPr>
          <a:xfrm>
            <a:off x="585788" y="585788"/>
            <a:ext cx="8291882" cy="1420812"/>
          </a:xfrm>
          <a:prstGeom prst="rect">
            <a:avLst/>
          </a:prstGeom>
        </p:spPr>
        <p:txBody>
          <a:bodyPr/>
          <a:lstStyle>
            <a:lvl1pPr marL="0" marR="0" indent="0" algn="l" defTabSz="457200" rtl="0" eaLnBrk="1" fontAlgn="base" latinLnBrk="0" hangingPunct="1">
              <a:lnSpc>
                <a:spcPct val="80000"/>
              </a:lnSpc>
              <a:spcBef>
                <a:spcPct val="0"/>
              </a:spcBef>
              <a:spcAft>
                <a:spcPts val="1200"/>
              </a:spcAft>
              <a:buClrTx/>
              <a:buSzTx/>
              <a:buFontTx/>
              <a:buNone/>
              <a:tabLst/>
              <a:defRPr sz="3200"/>
            </a:lvl1pPr>
          </a:lstStyle>
          <a:p>
            <a:pPr marL="0" marR="0" lvl="0" indent="0" algn="l" defTabSz="457200" rtl="0" eaLnBrk="1" fontAlgn="base" latinLnBrk="0" hangingPunct="1">
              <a:lnSpc>
                <a:spcPct val="80000"/>
              </a:lnSpc>
              <a:spcBef>
                <a:spcPct val="0"/>
              </a:spcBef>
              <a:spcAft>
                <a:spcPct val="0"/>
              </a:spcAft>
              <a:buClrTx/>
              <a:buSzTx/>
              <a:buFontTx/>
              <a:buNone/>
              <a:tabLst/>
              <a:defRPr/>
            </a:pPr>
            <a:r>
              <a:rPr kumimoji="0" lang="en-US" sz="4400" b="0" i="0" u="none" strike="noStrike" kern="1100" cap="none" spc="-30" normalizeH="0" baseline="0" noProof="0" dirty="0">
                <a:ln>
                  <a:noFill/>
                </a:ln>
                <a:solidFill>
                  <a:prstClr val="white"/>
                </a:solidFill>
                <a:effectLst/>
                <a:uLnTx/>
                <a:uFillTx/>
                <a:latin typeface="Gotham Rounded Book"/>
                <a:ea typeface="ＭＳ Ｐゴシック" pitchFamily="1" charset="-128"/>
                <a:cs typeface="Gotham Rounded Book"/>
              </a:rPr>
              <a:t>TEITL | TITLE</a:t>
            </a:r>
          </a:p>
          <a:p>
            <a:pPr marL="0" marR="0" lvl="0" indent="0" algn="l" defTabSz="457200" rtl="0" eaLnBrk="1" fontAlgn="base" latinLnBrk="0" hangingPunct="1">
              <a:lnSpc>
                <a:spcPct val="80000"/>
              </a:lnSpc>
              <a:spcBef>
                <a:spcPct val="0"/>
              </a:spcBef>
              <a:spcAft>
                <a:spcPts val="1200"/>
              </a:spcAft>
              <a:buClrTx/>
              <a:buSzTx/>
              <a:buFontTx/>
              <a:buNone/>
              <a:tabLst/>
              <a:defRPr/>
            </a:pPr>
            <a:r>
              <a:rPr kumimoji="0" lang="en-US" sz="4400" b="0" i="0" u="none" strike="noStrike" kern="1100" cap="none" spc="-30" normalizeH="0" baseline="0" noProof="0" dirty="0">
                <a:ln>
                  <a:noFill/>
                </a:ln>
                <a:solidFill>
                  <a:prstClr val="white"/>
                </a:solidFill>
                <a:effectLst/>
                <a:uLnTx/>
                <a:uFillTx/>
                <a:latin typeface="Gotham Rounded Book"/>
                <a:ea typeface="ＭＳ Ｐゴシック" pitchFamily="1" charset="-128"/>
                <a:cs typeface="Gotham Rounded Book"/>
              </a:rPr>
              <a:t>[GORFFENNAF | JULY 2014]</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pic>
        <p:nvPicPr>
          <p:cNvPr id="6" name="Picture 5" descr="Y:\Tools and Systems\Educational Support\Marketing and Communications\Jay\Banners\Power Point\cbac-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00" y="-56278"/>
            <a:ext cx="9169400" cy="133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7843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24/11/2021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374572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tle Placeholder 1"/>
          <p:cNvSpPr>
            <a:spLocks noGrp="1"/>
          </p:cNvSpPr>
          <p:nvPr>
            <p:ph type="title"/>
          </p:nvPr>
        </p:nvSpPr>
        <p:spPr>
          <a:xfrm>
            <a:off x="453084" y="1425576"/>
            <a:ext cx="8229600" cy="1143000"/>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9" name="Text Placeholder 2"/>
          <p:cNvSpPr>
            <a:spLocks noGrp="1"/>
          </p:cNvSpPr>
          <p:nvPr>
            <p:ph type="body" idx="1"/>
          </p:nvPr>
        </p:nvSpPr>
        <p:spPr>
          <a:xfrm>
            <a:off x="457200" y="2984501"/>
            <a:ext cx="8229600" cy="2781300"/>
          </a:xfrm>
          <a:prstGeom prst="rect">
            <a:avLst/>
          </a:prstGeom>
        </p:spPr>
        <p:txBody>
          <a:bodyPr vert="horz" lIns="91440" tIns="45720" rIns="91440" bIns="45720" rtlCol="0">
            <a:normAutofit/>
          </a:bodyPr>
          <a:lstStyle/>
          <a:p>
            <a:pPr lvl="0"/>
            <a:r>
              <a:rPr lang="en-US" dirty="0"/>
              <a:t>Click to edit Master text styles</a:t>
            </a:r>
          </a:p>
        </p:txBody>
      </p:sp>
    </p:spTree>
  </p:cSld>
  <p:clrMap bg1="lt1" tx1="dk1" bg2="lt2" tx2="dk2" accent1="accent1" accent2="accent2" accent3="accent3" accent4="accent4" accent5="accent5" accent6="accent6" hlink="hlink" folHlink="folHlink"/>
  <p:sldLayoutIdLst>
    <p:sldLayoutId id="2147483660" r:id="rId1"/>
    <p:sldLayoutId id="2147483650" r:id="rId2"/>
    <p:sldLayoutId id="2147483652" r:id="rId3"/>
    <p:sldLayoutId id="2147483653" r:id="rId4"/>
    <p:sldLayoutId id="2147483654" r:id="rId5"/>
    <p:sldLayoutId id="2147483655" r:id="rId6"/>
    <p:sldLayoutId id="2147483661" r:id="rId7"/>
    <p:sldLayoutId id="2147483662" r:id="rId8"/>
  </p:sldLayoutIdLst>
  <p:txStyles>
    <p:title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p:titleStyle>
    <p:bodyStyle>
      <a:lvl1pPr marL="0" indent="0" algn="l" defTabSz="457200" rtl="0" eaLnBrk="1" fontAlgn="base" hangingPunct="1">
        <a:spcBef>
          <a:spcPct val="20000"/>
        </a:spcBef>
        <a:spcAft>
          <a:spcPct val="0"/>
        </a:spcAft>
        <a:buFont typeface="Arial" pitchFamily="34" charset="0"/>
        <a:buNone/>
        <a:defRPr sz="2400" kern="1200">
          <a:solidFill>
            <a:schemeClr val="tx1"/>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hyperlink" Target="mailto:GCSEHistory@wjec.co.uk" TargetMode="Externa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275562A0-8A8F-4981-A67F-E8605741FF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6">
            <a:extLst>
              <a:ext uri="{FF2B5EF4-FFF2-40B4-BE49-F238E27FC236}">
                <a16:creationId xmlns:a16="http://schemas.microsoft.com/office/drawing/2014/main" id="{999D4372-2EBD-4C20-99D5-C39B042CA135}"/>
              </a:ext>
            </a:extLst>
          </p:cNvPr>
          <p:cNvSpPr txBox="1"/>
          <p:nvPr/>
        </p:nvSpPr>
        <p:spPr>
          <a:xfrm>
            <a:off x="279400" y="771525"/>
            <a:ext cx="8488363" cy="1117229"/>
          </a:xfrm>
          <a:prstGeom prst="rect">
            <a:avLst/>
          </a:prstGeom>
          <a:noFill/>
        </p:spPr>
        <p:txBody>
          <a:bodyPr>
            <a:spAutoFit/>
          </a:bodyPr>
          <a:lstStyle/>
          <a:p>
            <a:pPr eaLnBrk="1" hangingPunct="1">
              <a:lnSpc>
                <a:spcPct val="80000"/>
              </a:lnSpc>
              <a:defRPr/>
            </a:pPr>
            <a:r>
              <a:rPr lang="en-US" sz="4000" kern="1100" spc="-30" dirty="0">
                <a:solidFill>
                  <a:schemeClr val="bg1"/>
                </a:solidFill>
                <a:latin typeface="Gotham Rounded Book" pitchFamily="50" charset="0"/>
                <a:ea typeface="ＭＳ Ｐゴシック" pitchFamily="1" charset="-128"/>
                <a:cs typeface="Arial" panose="020B0604020202020204" pitchFamily="34" charset="0"/>
              </a:rPr>
              <a:t>Assessing GCSE History</a:t>
            </a:r>
          </a:p>
          <a:p>
            <a:pPr eaLnBrk="1" hangingPunct="1">
              <a:lnSpc>
                <a:spcPct val="80000"/>
              </a:lnSpc>
              <a:spcBef>
                <a:spcPts val="600"/>
              </a:spcBef>
              <a:spcAft>
                <a:spcPts val="1200"/>
              </a:spcAft>
              <a:defRPr/>
            </a:pPr>
            <a:r>
              <a:rPr lang="en-US" sz="3700" kern="1100" spc="-30" dirty="0">
                <a:solidFill>
                  <a:schemeClr val="bg1"/>
                </a:solidFill>
                <a:latin typeface="Gotham Rounded Book" pitchFamily="50" charset="0"/>
                <a:ea typeface="ＭＳ Ｐゴシック" pitchFamily="1" charset="-128"/>
                <a:cs typeface="Arial" panose="020B0604020202020204" pitchFamily="34" charset="0"/>
              </a:rPr>
              <a:t>Marking Guidance</a:t>
            </a:r>
          </a:p>
        </p:txBody>
      </p:sp>
      <p:pic>
        <p:nvPicPr>
          <p:cNvPr id="6148" name="Picture 4" descr="Z:\Pictures\logos\WJEC_Logo_RGB.jpg">
            <a:extLst>
              <a:ext uri="{FF2B5EF4-FFF2-40B4-BE49-F238E27FC236}">
                <a16:creationId xmlns:a16="http://schemas.microsoft.com/office/drawing/2014/main" id="{C128D6BB-3EF0-4E3D-9FD7-90A53DACCD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050" y="5927725"/>
            <a:ext cx="701675"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advTm="19294"/>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2: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3" name="Rectangle 2">
            <a:extLst>
              <a:ext uri="{FF2B5EF4-FFF2-40B4-BE49-F238E27FC236}">
                <a16:creationId xmlns:a16="http://schemas.microsoft.com/office/drawing/2014/main" id="{2E8300AD-43AD-4496-B596-8CFC6DDCEA40}"/>
              </a:ext>
            </a:extLst>
          </p:cNvPr>
          <p:cNvSpPr/>
          <p:nvPr/>
        </p:nvSpPr>
        <p:spPr>
          <a:xfrm>
            <a:off x="2286000" y="1643896"/>
            <a:ext cx="4572000" cy="3570208"/>
          </a:xfrm>
          <a:prstGeom prst="rect">
            <a:avLst/>
          </a:prstGeom>
        </p:spPr>
        <p:txBody>
          <a:bodyPr>
            <a:spAutoFit/>
          </a:bodyPr>
          <a:lstStyle/>
          <a:p>
            <a:r>
              <a:rPr lang="en-GB" dirty="0"/>
              <a:t>For question 2 candidates are required to describe an historical issue. The question is worth 8 marks and in order to reach the higher bands for this question candidates will need to demonstrate detailed and accurate knowledge of the issue set within its historical context. </a:t>
            </a:r>
          </a:p>
          <a:p>
            <a:endParaRPr lang="en-GB" sz="2800" dirty="0">
              <a:latin typeface="Arial" panose="020B0604020202020204" pitchFamily="34" charset="0"/>
              <a:cs typeface="Times New Roman" panose="02020603050405020304" pitchFamily="18" charset="0"/>
            </a:endParaRPr>
          </a:p>
          <a:p>
            <a:pPr lvl="0" defTabSz="914400" fontAlgn="auto">
              <a:spcBef>
                <a:spcPts val="0"/>
              </a:spcBef>
              <a:spcAft>
                <a:spcPts val="0"/>
              </a:spcAft>
              <a:defRPr/>
            </a:pPr>
            <a:r>
              <a:rPr lang="en-GB" dirty="0"/>
              <a:t>The mark allocated for this question will reflect the amount of accurate and relevant knowledge provided. A Band 3 response will be detailed and it will fully describe the set issue.</a:t>
            </a:r>
          </a:p>
        </p:txBody>
      </p:sp>
    </p:spTree>
    <p:extLst>
      <p:ext uri="{BB962C8B-B14F-4D97-AF65-F5344CB8AC3E}">
        <p14:creationId xmlns:p14="http://schemas.microsoft.com/office/powerpoint/2010/main" val="3793354268"/>
      </p:ext>
    </p:extLst>
  </p:cSld>
  <p:clrMapOvr>
    <a:masterClrMapping/>
  </p:clrMapOvr>
  <mc:AlternateContent xmlns:mc="http://schemas.openxmlformats.org/markup-compatibility/2006" xmlns:p14="http://schemas.microsoft.com/office/powerpoint/2010/main">
    <mc:Choice Requires="p14">
      <p:transition spd="slow" p14:dur="2000" advTm="96287"/>
    </mc:Choice>
    <mc:Fallback xmlns="">
      <p:transition spd="slow" advTm="96287"/>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AC75ED8-098B-474C-B307-558C68914439}"/>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2</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5" name="Picture 4">
            <a:extLst>
              <a:ext uri="{FF2B5EF4-FFF2-40B4-BE49-F238E27FC236}">
                <a16:creationId xmlns:a16="http://schemas.microsoft.com/office/drawing/2014/main" id="{48F20151-13E0-4592-AF87-D28D9D04EB2B}"/>
              </a:ext>
            </a:extLst>
          </p:cNvPr>
          <p:cNvPicPr>
            <a:picLocks noChangeAspect="1"/>
          </p:cNvPicPr>
          <p:nvPr/>
        </p:nvPicPr>
        <p:blipFill>
          <a:blip r:embed="rId3"/>
          <a:stretch>
            <a:fillRect/>
          </a:stretch>
        </p:blipFill>
        <p:spPr>
          <a:xfrm>
            <a:off x="0" y="2116025"/>
            <a:ext cx="4645912" cy="2625950"/>
          </a:xfrm>
          <a:prstGeom prst="rect">
            <a:avLst/>
          </a:prstGeom>
        </p:spPr>
      </p:pic>
      <p:pic>
        <p:nvPicPr>
          <p:cNvPr id="6" name="Picture 5">
            <a:extLst>
              <a:ext uri="{FF2B5EF4-FFF2-40B4-BE49-F238E27FC236}">
                <a16:creationId xmlns:a16="http://schemas.microsoft.com/office/drawing/2014/main" id="{76AACEC9-581B-4146-9F23-F564481BCA51}"/>
              </a:ext>
            </a:extLst>
          </p:cNvPr>
          <p:cNvPicPr>
            <a:picLocks noChangeAspect="1"/>
          </p:cNvPicPr>
          <p:nvPr/>
        </p:nvPicPr>
        <p:blipFill>
          <a:blip r:embed="rId4"/>
          <a:stretch>
            <a:fillRect/>
          </a:stretch>
        </p:blipFill>
        <p:spPr>
          <a:xfrm>
            <a:off x="4861812" y="1840559"/>
            <a:ext cx="4180863" cy="3176882"/>
          </a:xfrm>
          <a:prstGeom prst="rect">
            <a:avLst/>
          </a:prstGeom>
        </p:spPr>
      </p:pic>
    </p:spTree>
    <p:extLst>
      <p:ext uri="{BB962C8B-B14F-4D97-AF65-F5344CB8AC3E}">
        <p14:creationId xmlns:p14="http://schemas.microsoft.com/office/powerpoint/2010/main" val="18141395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AC75ED8-098B-474C-B307-558C68914439}"/>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2</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2" name="Rectangle 1">
            <a:extLst>
              <a:ext uri="{FF2B5EF4-FFF2-40B4-BE49-F238E27FC236}">
                <a16:creationId xmlns:a16="http://schemas.microsoft.com/office/drawing/2014/main" id="{5A0B8DF9-31B5-4DE2-95D3-534987E337A1}"/>
              </a:ext>
            </a:extLst>
          </p:cNvPr>
          <p:cNvSpPr/>
          <p:nvPr/>
        </p:nvSpPr>
        <p:spPr>
          <a:xfrm>
            <a:off x="190500" y="1435099"/>
            <a:ext cx="8807450" cy="4801314"/>
          </a:xfrm>
          <a:prstGeom prst="rect">
            <a:avLst/>
          </a:prstGeom>
        </p:spPr>
        <p:txBody>
          <a:bodyPr wrap="square">
            <a:spAutoFit/>
          </a:bodyPr>
          <a:lstStyle/>
          <a:p>
            <a:r>
              <a:rPr lang="en-GB" dirty="0"/>
              <a:t>The indicative content seen above is very detailed. As such, it is not expected that candidates include all of the above in an answer. This question only uses </a:t>
            </a:r>
            <a:r>
              <a:rPr lang="en-GB" b="1" dirty="0"/>
              <a:t>AO1</a:t>
            </a:r>
            <a:r>
              <a:rPr lang="en-GB" dirty="0"/>
              <a:t> (underline in red) As a rule – once you decide on a band, start in the middle of the band. If you feel the response isn’t developed enough, but better than the lower band, you can go down to the bottom of the band. If you feel that there is enough development within the band, but not enough to go up a band, then you may go to the top of the band.</a:t>
            </a:r>
          </a:p>
          <a:p>
            <a:endParaRPr lang="en-GB" dirty="0"/>
          </a:p>
          <a:p>
            <a:r>
              <a:rPr lang="en-GB" dirty="0"/>
              <a:t>Band 1 responses are </a:t>
            </a:r>
            <a:r>
              <a:rPr lang="en-GB" b="1" dirty="0"/>
              <a:t>general</a:t>
            </a:r>
          </a:p>
          <a:p>
            <a:r>
              <a:rPr lang="en-GB" dirty="0"/>
              <a:t>Band 2 responses </a:t>
            </a:r>
            <a:r>
              <a:rPr lang="en-GB" b="1" dirty="0"/>
              <a:t>partially</a:t>
            </a:r>
            <a:r>
              <a:rPr lang="en-GB" dirty="0"/>
              <a:t> describe the issue</a:t>
            </a:r>
          </a:p>
          <a:p>
            <a:r>
              <a:rPr lang="en-GB" dirty="0"/>
              <a:t>Band 3 responses are </a:t>
            </a:r>
            <a:r>
              <a:rPr lang="en-GB" b="1" dirty="0"/>
              <a:t>detailed and fully </a:t>
            </a:r>
            <a:r>
              <a:rPr lang="en-GB" dirty="0"/>
              <a:t>describe the set issue</a:t>
            </a:r>
          </a:p>
          <a:p>
            <a:endParaRPr lang="en-GB" dirty="0"/>
          </a:p>
          <a:p>
            <a:r>
              <a:rPr lang="en-GB" dirty="0"/>
              <a:t>As a guide – if the answer is undeveloped and general, keep it an a Band 1</a:t>
            </a:r>
          </a:p>
          <a:p>
            <a:r>
              <a:rPr lang="en-GB" dirty="0"/>
              <a:t>If the answer makes 2 points and they are well made then you can award a Band 2 - </a:t>
            </a:r>
            <a:r>
              <a:rPr lang="en-GB" b="1" dirty="0"/>
              <a:t>3-5 marks</a:t>
            </a:r>
          </a:p>
          <a:p>
            <a:r>
              <a:rPr lang="en-GB" dirty="0"/>
              <a:t>If the answer makes 3 or more points well done, you can award a Band 3 – </a:t>
            </a:r>
            <a:r>
              <a:rPr lang="en-GB" b="1" dirty="0"/>
              <a:t>6-8 marks</a:t>
            </a:r>
          </a:p>
          <a:p>
            <a:r>
              <a:rPr lang="en-GB" dirty="0"/>
              <a:t>Your professional judgement is key when considering the extent of the detail, accuracy and whether an answer is fully developed.</a:t>
            </a:r>
          </a:p>
        </p:txBody>
      </p:sp>
    </p:spTree>
    <p:extLst>
      <p:ext uri="{BB962C8B-B14F-4D97-AF65-F5344CB8AC3E}">
        <p14:creationId xmlns:p14="http://schemas.microsoft.com/office/powerpoint/2010/main" val="16083979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2 Exemplar</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5" name="Rectangle 4">
            <a:extLst>
              <a:ext uri="{FF2B5EF4-FFF2-40B4-BE49-F238E27FC236}">
                <a16:creationId xmlns:a16="http://schemas.microsoft.com/office/drawing/2014/main" id="{47CAB167-81D3-4CD4-82CD-9F68396A9E51}"/>
              </a:ext>
            </a:extLst>
          </p:cNvPr>
          <p:cNvSpPr/>
          <p:nvPr/>
        </p:nvSpPr>
        <p:spPr>
          <a:xfrm>
            <a:off x="368300" y="1466850"/>
            <a:ext cx="8693149" cy="4893647"/>
          </a:xfrm>
          <a:prstGeom prst="rect">
            <a:avLst/>
          </a:prstGeom>
        </p:spPr>
        <p:txBody>
          <a:bodyPr wrap="square">
            <a:spAutoFit/>
          </a:bodyPr>
          <a:lstStyle/>
          <a:p>
            <a:pPr>
              <a:spcAft>
                <a:spcPts val="0"/>
              </a:spcAft>
            </a:pPr>
            <a:r>
              <a:rPr lang="en-GB" sz="1400" b="1" dirty="0">
                <a:ea typeface="Calibri" panose="020F0502020204030204" pitchFamily="34" charset="0"/>
                <a:cs typeface="Times New Roman" panose="02020603050405020304" pitchFamily="18" charset="0"/>
              </a:rPr>
              <a:t>Question 2</a:t>
            </a:r>
            <a:endParaRPr lang="en-GB" sz="1400" dirty="0">
              <a:ea typeface="Calibri" panose="020F0502020204030204" pitchFamily="34" charset="0"/>
              <a:cs typeface="Times New Roman" panose="02020603050405020304" pitchFamily="18" charset="0"/>
            </a:endParaRPr>
          </a:p>
          <a:p>
            <a:pPr>
              <a:spcAft>
                <a:spcPts val="0"/>
              </a:spcAft>
            </a:pPr>
            <a:r>
              <a:rPr lang="en-GB" sz="1400" dirty="0">
                <a:ea typeface="Calibri" panose="020F0502020204030204" pitchFamily="34" charset="0"/>
                <a:cs typeface="Times New Roman" panose="02020603050405020304" pitchFamily="18" charset="0"/>
              </a:rPr>
              <a:t> </a:t>
            </a:r>
          </a:p>
          <a:p>
            <a:r>
              <a:rPr lang="en-GB" sz="1400" dirty="0"/>
              <a:t>In 1933, there was the Boycotting of Jewish shops destroying Jewish business and getting rid of goods sold by Jews to be sold to the German people.</a:t>
            </a:r>
          </a:p>
          <a:p>
            <a:r>
              <a:rPr lang="en-GB" sz="1400" dirty="0"/>
              <a:t>In 1935 the Nuremburg race laws were passed meaning Jews could not have sexual relations with Germans and lost their citizenship as Germans. The Jewish men would have to change their names to Israel and the women’s names to Sarah. </a:t>
            </a:r>
          </a:p>
          <a:p>
            <a:r>
              <a:rPr lang="en-GB" sz="1400" dirty="0"/>
              <a:t>In 1938, Kristallnacht, the Night of Broken Glass led to the destruction of 400 synagogues and around 30,000 Jews arrested and sent to concentration camps many Jews were also killed on the night.</a:t>
            </a:r>
          </a:p>
          <a:p>
            <a:r>
              <a:rPr lang="en-GB" sz="1400" dirty="0"/>
              <a:t>In 1939, all Jews were forced to move into Ghettos where they were isolated and poorly treated. They suffered from disease and starvation. From 1933 to 1939 the treatment of Jews only worsened.</a:t>
            </a:r>
          </a:p>
          <a:p>
            <a:r>
              <a:rPr lang="en-GB" sz="1400" dirty="0"/>
              <a:t> </a:t>
            </a:r>
          </a:p>
          <a:p>
            <a:r>
              <a:rPr lang="en-GB" sz="1400" b="1" dirty="0"/>
              <a:t>AO1 Band 3 6 marks Total 6 marks One good point made.</a:t>
            </a:r>
          </a:p>
          <a:p>
            <a:endParaRPr lang="en-GB" sz="1400" dirty="0"/>
          </a:p>
          <a:p>
            <a:r>
              <a:rPr lang="en-GB" sz="1400" dirty="0"/>
              <a:t>Nuremberg Laws specified.</a:t>
            </a:r>
          </a:p>
          <a:p>
            <a:r>
              <a:rPr lang="en-GB" sz="1400" dirty="0"/>
              <a:t>Kristallnacht described.</a:t>
            </a:r>
          </a:p>
          <a:p>
            <a:r>
              <a:rPr lang="en-GB" sz="1400" dirty="0"/>
              <a:t>Detailed knowledge shown of the treatment of Jews in Germany. Describes the issue set within the appropriate context.</a:t>
            </a:r>
          </a:p>
          <a:p>
            <a:r>
              <a:rPr lang="en-GB" sz="1400" dirty="0"/>
              <a:t>Three clear points made however the answer was not sufficiently developed to merit the top of Band 3</a:t>
            </a:r>
          </a:p>
          <a:p>
            <a:r>
              <a:rPr lang="en-GB" sz="1400" dirty="0"/>
              <a:t>AO1 - Band 3 - 6 marks.</a:t>
            </a:r>
          </a:p>
          <a:p>
            <a:r>
              <a:rPr lang="en-GB" dirty="0"/>
              <a:t> </a:t>
            </a:r>
          </a:p>
          <a:p>
            <a:pPr>
              <a:spcAft>
                <a:spcPts val="0"/>
              </a:spcAft>
            </a:pPr>
            <a:endParaRPr lang="en-GB" sz="14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650387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3: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4" name="Picture 3" descr="Text&#10;&#10;Description automatically generated">
            <a:extLst>
              <a:ext uri="{FF2B5EF4-FFF2-40B4-BE49-F238E27FC236}">
                <a16:creationId xmlns:a16="http://schemas.microsoft.com/office/drawing/2014/main" id="{55BEF41C-F550-4768-AE40-DF50BE225214}"/>
              </a:ext>
            </a:extLst>
          </p:cNvPr>
          <p:cNvPicPr>
            <a:picLocks noChangeAspect="1"/>
          </p:cNvPicPr>
          <p:nvPr/>
        </p:nvPicPr>
        <p:blipFill>
          <a:blip r:embed="rId3"/>
          <a:stretch>
            <a:fillRect/>
          </a:stretch>
        </p:blipFill>
        <p:spPr>
          <a:xfrm>
            <a:off x="409476" y="1336209"/>
            <a:ext cx="3939881" cy="5448772"/>
          </a:xfrm>
          <a:prstGeom prst="rect">
            <a:avLst/>
          </a:prstGeom>
        </p:spPr>
      </p:pic>
      <p:pic>
        <p:nvPicPr>
          <p:cNvPr id="8" name="Picture 7" descr="Table&#10;&#10;Description automatically generated">
            <a:extLst>
              <a:ext uri="{FF2B5EF4-FFF2-40B4-BE49-F238E27FC236}">
                <a16:creationId xmlns:a16="http://schemas.microsoft.com/office/drawing/2014/main" id="{64854BD0-3D6D-41DC-BB15-9EE548F47223}"/>
              </a:ext>
            </a:extLst>
          </p:cNvPr>
          <p:cNvPicPr>
            <a:picLocks noChangeAspect="1"/>
          </p:cNvPicPr>
          <p:nvPr/>
        </p:nvPicPr>
        <p:blipFill>
          <a:blip r:embed="rId4"/>
          <a:stretch>
            <a:fillRect/>
          </a:stretch>
        </p:blipFill>
        <p:spPr>
          <a:xfrm>
            <a:off x="4794644" y="1347640"/>
            <a:ext cx="4191363" cy="5425910"/>
          </a:xfrm>
          <a:prstGeom prst="rect">
            <a:avLst/>
          </a:prstGeom>
        </p:spPr>
      </p:pic>
    </p:spTree>
    <p:extLst>
      <p:ext uri="{BB962C8B-B14F-4D97-AF65-F5344CB8AC3E}">
        <p14:creationId xmlns:p14="http://schemas.microsoft.com/office/powerpoint/2010/main" val="452783748"/>
      </p:ext>
    </p:extLst>
  </p:cSld>
  <p:clrMapOvr>
    <a:masterClrMapping/>
  </p:clrMapOvr>
  <mc:AlternateContent xmlns:mc="http://schemas.openxmlformats.org/markup-compatibility/2006" xmlns:p14="http://schemas.microsoft.com/office/powerpoint/2010/main">
    <mc:Choice Requires="p14">
      <p:transition spd="slow" p14:dur="2000" advTm="130585"/>
    </mc:Choice>
    <mc:Fallback xmlns="">
      <p:transition spd="slow" advTm="130585"/>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3: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3" name="Rectangle 2">
            <a:extLst>
              <a:ext uri="{FF2B5EF4-FFF2-40B4-BE49-F238E27FC236}">
                <a16:creationId xmlns:a16="http://schemas.microsoft.com/office/drawing/2014/main" id="{E0797B68-0FEE-49AE-84DD-648FC66D36F4}"/>
              </a:ext>
            </a:extLst>
          </p:cNvPr>
          <p:cNvSpPr/>
          <p:nvPr/>
        </p:nvSpPr>
        <p:spPr>
          <a:xfrm>
            <a:off x="247650" y="1473201"/>
            <a:ext cx="8832850" cy="5170646"/>
          </a:xfrm>
          <a:prstGeom prst="rect">
            <a:avLst/>
          </a:prstGeom>
        </p:spPr>
        <p:txBody>
          <a:bodyPr wrap="square">
            <a:spAutoFit/>
          </a:bodyPr>
          <a:lstStyle/>
          <a:p>
            <a:pPr lvl="0" defTabSz="914400" fontAlgn="auto">
              <a:spcBef>
                <a:spcPts val="0"/>
              </a:spcBef>
              <a:spcAft>
                <a:spcPts val="0"/>
              </a:spcAft>
              <a:defRPr/>
            </a:pPr>
            <a:r>
              <a:rPr lang="en-GB" dirty="0"/>
              <a:t>Question 3 will asks candidates to utilise a single piece of source material and analyse the purpose of the source. The question is worth 8 marks and candidates will be asked to analyse and evaluate the purpose of the source in order to reach a substantiated judgement. </a:t>
            </a:r>
          </a:p>
          <a:p>
            <a:pPr lvl="0" defTabSz="914400" fontAlgn="auto">
              <a:spcBef>
                <a:spcPts val="0"/>
              </a:spcBef>
              <a:spcAft>
                <a:spcPts val="0"/>
              </a:spcAft>
              <a:defRPr/>
            </a:pPr>
            <a:endParaRPr lang="en-GB" dirty="0"/>
          </a:p>
          <a:p>
            <a:pPr lvl="0" defTabSz="914400" fontAlgn="auto">
              <a:spcBef>
                <a:spcPts val="0"/>
              </a:spcBef>
              <a:spcAft>
                <a:spcPts val="0"/>
              </a:spcAft>
              <a:defRPr/>
            </a:pPr>
            <a:r>
              <a:rPr lang="en-GB" dirty="0"/>
              <a:t>Candidates are rewarded for demonstrating understanding of the historical context and providing full analysis of the authorship. Candidates should also consider the intended audience of the source in order to fully evaluate the purpose of the source. </a:t>
            </a:r>
            <a:r>
              <a:rPr lang="en-GB" sz="1600" dirty="0">
                <a:latin typeface="Arial" panose="020B0604020202020204" pitchFamily="34" charset="0"/>
                <a:ea typeface="Times New Roman" panose="02020603050405020304" pitchFamily="18" charset="0"/>
                <a:cs typeface="Times New Roman" panose="02020603050405020304" pitchFamily="18" charset="0"/>
              </a:rPr>
              <a:t>Candidates should analyse the purpose of the source by using it’s content in context. </a:t>
            </a:r>
            <a:r>
              <a:rPr lang="en-GB" sz="1600" dirty="0">
                <a:latin typeface="Arial" panose="020B0604020202020204" pitchFamily="34" charset="0"/>
                <a:ea typeface="Times New Roman" panose="02020603050405020304" pitchFamily="18" charset="0"/>
                <a:cs typeface="Arial" panose="020B0604020202020204" pitchFamily="34" charset="0"/>
              </a:rPr>
              <a:t>Placing this source in context is important. </a:t>
            </a:r>
          </a:p>
          <a:p>
            <a:pPr marL="0" lvl="0" indent="0" algn="just">
              <a:spcAft>
                <a:spcPts val="0"/>
              </a:spcAft>
              <a:buFont typeface="Symbol" panose="05050102010706020507" pitchFamily="18" charset="2"/>
              <a:buNone/>
            </a:pPr>
            <a:endParaRPr lang="en-GB" sz="2800" dirty="0">
              <a:latin typeface="Arial" panose="020B0604020202020204" pitchFamily="34" charset="0"/>
              <a:ea typeface="Times New Roman" panose="02020603050405020304" pitchFamily="18" charset="0"/>
              <a:cs typeface="Arial" panose="020B0604020202020204" pitchFamily="34" charset="0"/>
            </a:endParaRPr>
          </a:p>
          <a:p>
            <a:pPr lvl="0" defTabSz="914400" fontAlgn="auto">
              <a:spcBef>
                <a:spcPts val="0"/>
              </a:spcBef>
              <a:spcAft>
                <a:spcPts val="0"/>
              </a:spcAft>
              <a:defRPr/>
            </a:pPr>
            <a:r>
              <a:rPr lang="en-GB" dirty="0"/>
              <a:t>Therefore, in order to answer this question successfully:</a:t>
            </a:r>
          </a:p>
          <a:p>
            <a:pPr lvl="0" defTabSz="914400" fontAlgn="auto">
              <a:spcBef>
                <a:spcPts val="0"/>
              </a:spcBef>
              <a:spcAft>
                <a:spcPts val="0"/>
              </a:spcAft>
              <a:defRPr/>
            </a:pPr>
            <a:endParaRPr lang="en-GB" dirty="0"/>
          </a:p>
          <a:p>
            <a:pPr marL="171450" lvl="0" indent="-171450" defTabSz="914400" fontAlgn="auto">
              <a:spcBef>
                <a:spcPts val="0"/>
              </a:spcBef>
              <a:spcAft>
                <a:spcPts val="0"/>
              </a:spcAft>
              <a:buFont typeface="Arial" panose="020B0604020202020204" pitchFamily="34" charset="0"/>
              <a:buChar char="•"/>
              <a:defRPr/>
            </a:pPr>
            <a:r>
              <a:rPr lang="en-GB" dirty="0"/>
              <a:t>candidates should fully discuss the content of the source, the authorship and the intended audience in order to reach a valid judgement about the purpose of the source </a:t>
            </a:r>
          </a:p>
          <a:p>
            <a:pPr marL="171450" lvl="0" indent="-171450" defTabSz="914400" fontAlgn="auto">
              <a:spcBef>
                <a:spcPts val="0"/>
              </a:spcBef>
              <a:spcAft>
                <a:spcPts val="0"/>
              </a:spcAft>
              <a:buFont typeface="Arial" panose="020B0604020202020204" pitchFamily="34" charset="0"/>
              <a:buChar char="•"/>
              <a:defRPr/>
            </a:pPr>
            <a:r>
              <a:rPr lang="en-GB" dirty="0"/>
              <a:t>candidates need to clearly consider the reason for the production of the source </a:t>
            </a:r>
          </a:p>
          <a:p>
            <a:pPr marL="171450" lvl="0" indent="-171450" defTabSz="914400" fontAlgn="auto">
              <a:spcBef>
                <a:spcPts val="0"/>
              </a:spcBef>
              <a:spcAft>
                <a:spcPts val="0"/>
              </a:spcAft>
              <a:buFont typeface="Arial" panose="020B0604020202020204" pitchFamily="34" charset="0"/>
              <a:buChar char="•"/>
              <a:defRPr/>
            </a:pPr>
            <a:r>
              <a:rPr lang="en-GB" dirty="0"/>
              <a:t>candidates need to place the source in it’s wider historical context. This will develop and enhance responses. </a:t>
            </a:r>
          </a:p>
          <a:p>
            <a:pPr lvl="0" defTabSz="914400" fontAlgn="auto">
              <a:spcBef>
                <a:spcPts val="0"/>
              </a:spcBef>
              <a:spcAft>
                <a:spcPts val="0"/>
              </a:spcAft>
              <a:defRPr/>
            </a:pPr>
            <a:endParaRPr lang="en-GB" dirty="0"/>
          </a:p>
        </p:txBody>
      </p:sp>
    </p:spTree>
    <p:extLst>
      <p:ext uri="{BB962C8B-B14F-4D97-AF65-F5344CB8AC3E}">
        <p14:creationId xmlns:p14="http://schemas.microsoft.com/office/powerpoint/2010/main" val="3119759895"/>
      </p:ext>
    </p:extLst>
  </p:cSld>
  <p:clrMapOvr>
    <a:masterClrMapping/>
  </p:clrMapOvr>
  <mc:AlternateContent xmlns:mc="http://schemas.openxmlformats.org/markup-compatibility/2006" xmlns:p14="http://schemas.microsoft.com/office/powerpoint/2010/main">
    <mc:Choice Requires="p14">
      <p:transition spd="slow" p14:dur="2000" advTm="130585"/>
    </mc:Choice>
    <mc:Fallback xmlns="">
      <p:transition spd="slow" advTm="130585"/>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AC75ED8-098B-474C-B307-558C68914439}"/>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3</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2" name="Picture 1">
            <a:extLst>
              <a:ext uri="{FF2B5EF4-FFF2-40B4-BE49-F238E27FC236}">
                <a16:creationId xmlns:a16="http://schemas.microsoft.com/office/drawing/2014/main" id="{994F2B6F-DCC1-4D6F-B99A-10C9B4873506}"/>
              </a:ext>
            </a:extLst>
          </p:cNvPr>
          <p:cNvPicPr>
            <a:picLocks noChangeAspect="1"/>
          </p:cNvPicPr>
          <p:nvPr/>
        </p:nvPicPr>
        <p:blipFill>
          <a:blip r:embed="rId3"/>
          <a:stretch>
            <a:fillRect/>
          </a:stretch>
        </p:blipFill>
        <p:spPr>
          <a:xfrm>
            <a:off x="118665" y="2197101"/>
            <a:ext cx="4350932" cy="2811036"/>
          </a:xfrm>
          <a:prstGeom prst="rect">
            <a:avLst/>
          </a:prstGeom>
        </p:spPr>
      </p:pic>
      <p:pic>
        <p:nvPicPr>
          <p:cNvPr id="3" name="Picture 2">
            <a:extLst>
              <a:ext uri="{FF2B5EF4-FFF2-40B4-BE49-F238E27FC236}">
                <a16:creationId xmlns:a16="http://schemas.microsoft.com/office/drawing/2014/main" id="{0B48A393-6CF3-41D8-832B-2B02AB189641}"/>
              </a:ext>
            </a:extLst>
          </p:cNvPr>
          <p:cNvPicPr>
            <a:picLocks noChangeAspect="1"/>
          </p:cNvPicPr>
          <p:nvPr/>
        </p:nvPicPr>
        <p:blipFill>
          <a:blip r:embed="rId4"/>
          <a:stretch>
            <a:fillRect/>
          </a:stretch>
        </p:blipFill>
        <p:spPr>
          <a:xfrm>
            <a:off x="4572000" y="2096747"/>
            <a:ext cx="4490379" cy="3011744"/>
          </a:xfrm>
          <a:prstGeom prst="rect">
            <a:avLst/>
          </a:prstGeom>
        </p:spPr>
      </p:pic>
    </p:spTree>
    <p:extLst>
      <p:ext uri="{BB962C8B-B14F-4D97-AF65-F5344CB8AC3E}">
        <p14:creationId xmlns:p14="http://schemas.microsoft.com/office/powerpoint/2010/main" val="22243805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AC75ED8-098B-474C-B307-558C68914439}"/>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3</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5" name="Rectangle 4">
            <a:extLst>
              <a:ext uri="{FF2B5EF4-FFF2-40B4-BE49-F238E27FC236}">
                <a16:creationId xmlns:a16="http://schemas.microsoft.com/office/drawing/2014/main" id="{E61E3DAB-B957-48F6-8129-0ACEDBD9E887}"/>
              </a:ext>
            </a:extLst>
          </p:cNvPr>
          <p:cNvSpPr/>
          <p:nvPr/>
        </p:nvSpPr>
        <p:spPr>
          <a:xfrm>
            <a:off x="76200" y="1460500"/>
            <a:ext cx="9004300" cy="4524315"/>
          </a:xfrm>
          <a:prstGeom prst="rect">
            <a:avLst/>
          </a:prstGeom>
        </p:spPr>
        <p:txBody>
          <a:bodyPr wrap="square">
            <a:spAutoFit/>
          </a:bodyPr>
          <a:lstStyle/>
          <a:p>
            <a:r>
              <a:rPr lang="en-GB" dirty="0"/>
              <a:t>This question assesses AO1 and AO3  - underline in </a:t>
            </a:r>
            <a:r>
              <a:rPr lang="en-GB" b="1" dirty="0"/>
              <a:t>red </a:t>
            </a:r>
            <a:r>
              <a:rPr lang="en-GB" dirty="0"/>
              <a:t>where an example of AO1 is seen. Highlight AO3 in yellow.</a:t>
            </a:r>
          </a:p>
          <a:p>
            <a:endParaRPr lang="en-GB" dirty="0"/>
          </a:p>
          <a:p>
            <a:r>
              <a:rPr lang="en-GB" b="1" dirty="0"/>
              <a:t>For AO1 </a:t>
            </a:r>
          </a:p>
          <a:p>
            <a:r>
              <a:rPr lang="en-GB" dirty="0"/>
              <a:t>Band 1 responses are basic – little own knowledge used to place the source in context - </a:t>
            </a:r>
            <a:r>
              <a:rPr lang="en-GB" b="1" dirty="0"/>
              <a:t>1 mark</a:t>
            </a:r>
          </a:p>
          <a:p>
            <a:r>
              <a:rPr lang="en-GB" dirty="0"/>
              <a:t>Band 2 responses shows some understanding of the historical context of the source – </a:t>
            </a:r>
            <a:r>
              <a:rPr lang="en-GB" b="1" dirty="0"/>
              <a:t>2 marks</a:t>
            </a:r>
          </a:p>
          <a:p>
            <a:r>
              <a:rPr lang="en-GB" dirty="0"/>
              <a:t>Band 3 responses show clear knowledge and detail of the events surrounding the creation of the source - </a:t>
            </a:r>
            <a:r>
              <a:rPr lang="en-GB" b="1" dirty="0"/>
              <a:t>3 or 4 marks</a:t>
            </a:r>
          </a:p>
          <a:p>
            <a:endParaRPr lang="en-GB" dirty="0"/>
          </a:p>
          <a:p>
            <a:r>
              <a:rPr lang="en-GB" b="1" dirty="0"/>
              <a:t>For AO3</a:t>
            </a:r>
          </a:p>
          <a:p>
            <a:r>
              <a:rPr lang="en-GB" dirty="0"/>
              <a:t>Band 1 responses describe the source - </a:t>
            </a:r>
            <a:r>
              <a:rPr lang="en-GB" b="1" dirty="0"/>
              <a:t>1 mark</a:t>
            </a:r>
          </a:p>
          <a:p>
            <a:r>
              <a:rPr lang="en-GB" dirty="0"/>
              <a:t>Band 2 responses make a clear reference to the purpose of the source. The answer goes beyond describing the source - </a:t>
            </a:r>
            <a:r>
              <a:rPr lang="en-GB" b="1" dirty="0"/>
              <a:t>2 marks</a:t>
            </a:r>
          </a:p>
          <a:p>
            <a:r>
              <a:rPr lang="en-GB" dirty="0"/>
              <a:t>Band 3 responses fully evaluate the purpose – they have to address the intended audience of the source to reach band 3. There needs to be a judgement as to the purpose to reach Band 3. The answer clearly addresses the attribution - </a:t>
            </a:r>
            <a:r>
              <a:rPr lang="en-GB" b="1" dirty="0"/>
              <a:t>3 or 4 marks</a:t>
            </a:r>
          </a:p>
        </p:txBody>
      </p:sp>
    </p:spTree>
    <p:extLst>
      <p:ext uri="{BB962C8B-B14F-4D97-AF65-F5344CB8AC3E}">
        <p14:creationId xmlns:p14="http://schemas.microsoft.com/office/powerpoint/2010/main" val="21224414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3 Exemplar</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5" name="Rectangle 4">
            <a:extLst>
              <a:ext uri="{FF2B5EF4-FFF2-40B4-BE49-F238E27FC236}">
                <a16:creationId xmlns:a16="http://schemas.microsoft.com/office/drawing/2014/main" id="{47CAB167-81D3-4CD4-82CD-9F68396A9E51}"/>
              </a:ext>
            </a:extLst>
          </p:cNvPr>
          <p:cNvSpPr/>
          <p:nvPr/>
        </p:nvSpPr>
        <p:spPr>
          <a:xfrm>
            <a:off x="361950" y="1473200"/>
            <a:ext cx="8597899" cy="5693866"/>
          </a:xfrm>
          <a:prstGeom prst="rect">
            <a:avLst/>
          </a:prstGeom>
        </p:spPr>
        <p:txBody>
          <a:bodyPr wrap="square">
            <a:spAutoFit/>
          </a:bodyPr>
          <a:lstStyle/>
          <a:p>
            <a:pPr>
              <a:spcAft>
                <a:spcPts val="0"/>
              </a:spcAft>
            </a:pPr>
            <a:r>
              <a:rPr lang="en-GB" sz="1400" b="1" dirty="0">
                <a:ea typeface="Calibri" panose="020F0502020204030204" pitchFamily="34" charset="0"/>
                <a:cs typeface="Times New Roman" panose="02020603050405020304" pitchFamily="18" charset="0"/>
              </a:rPr>
              <a:t>Question 3</a:t>
            </a:r>
            <a:endParaRPr lang="en-GB" sz="1400" dirty="0">
              <a:ea typeface="Calibri" panose="020F0502020204030204" pitchFamily="34" charset="0"/>
              <a:cs typeface="Times New Roman" panose="02020603050405020304" pitchFamily="18" charset="0"/>
            </a:endParaRPr>
          </a:p>
          <a:p>
            <a:pPr>
              <a:spcAft>
                <a:spcPts val="0"/>
              </a:spcAft>
            </a:pPr>
            <a:r>
              <a:rPr lang="en-GB" sz="1400" dirty="0">
                <a:ea typeface="Calibri" panose="020F0502020204030204" pitchFamily="34" charset="0"/>
                <a:cs typeface="Times New Roman" panose="02020603050405020304" pitchFamily="18" charset="0"/>
              </a:rPr>
              <a:t> </a:t>
            </a:r>
          </a:p>
          <a:p>
            <a:r>
              <a:rPr lang="en-GB" sz="1400" dirty="0"/>
              <a:t>Source B shows an Aryan family with a woman in traditional clothes and a man with his sleeves rolled up showing how hard working he is.</a:t>
            </a:r>
          </a:p>
          <a:p>
            <a:r>
              <a:rPr lang="en-GB" sz="1400" dirty="0"/>
              <a:t>The source is a Nazi propaganda poster used as a way of campaigning for the Nazi party. The purpose of the source is to persuade the German people to vote for Hitler as the men are without jobs. This poster is directed at women as Hitler felt that the role of the Aryan woman was to be a house wife and take care of her children.</a:t>
            </a:r>
          </a:p>
          <a:p>
            <a:r>
              <a:rPr lang="en-GB" sz="1400" dirty="0"/>
              <a:t>Hitler needed votes to get more seats in the Reichstag to get a majority (51%) so, that he could also be Chancellor and control Germany. By the end of the Weimar republic the people craved stability and became desperate as they were in a depression once again. Hitler offered jobs, food and stability to the people so, they would vote for him.</a:t>
            </a:r>
          </a:p>
          <a:p>
            <a:r>
              <a:rPr lang="en-GB" sz="1400" dirty="0"/>
              <a:t>The purpose of Source B is to persuade the German people to vote for Hitler through directing at women and they the women should support their families like their children and husbands.</a:t>
            </a:r>
          </a:p>
          <a:p>
            <a:r>
              <a:rPr lang="en-GB" sz="1400" dirty="0"/>
              <a:t> </a:t>
            </a:r>
          </a:p>
          <a:p>
            <a:r>
              <a:rPr lang="en-GB" sz="1400" b="1" dirty="0"/>
              <a:t>AO1 Band 3 3 marks AO3 Band 3 3 marks Total 6 marks</a:t>
            </a:r>
          </a:p>
          <a:p>
            <a:r>
              <a:rPr lang="en-GB" sz="1400" b="1" dirty="0"/>
              <a:t> </a:t>
            </a:r>
            <a:endParaRPr lang="en-GB" sz="1400" dirty="0"/>
          </a:p>
          <a:p>
            <a:r>
              <a:rPr lang="en-GB" sz="1400" dirty="0"/>
              <a:t>Describes the content of source B.</a:t>
            </a:r>
          </a:p>
          <a:p>
            <a:r>
              <a:rPr lang="en-GB" sz="1400" dirty="0"/>
              <a:t>Addresses the purpose of Source B - a poster used as a way of campaigning, trying to persuade Germans to vote for Hitler.</a:t>
            </a:r>
          </a:p>
          <a:p>
            <a:r>
              <a:rPr lang="en-GB" sz="1400" dirty="0"/>
              <a:t>Demonstrates understanding of the historical context. The date however is not clearly addressed here. It is the July 1932 election and as such the answer needs to consider the events surrounding the election.</a:t>
            </a:r>
          </a:p>
          <a:p>
            <a:r>
              <a:rPr lang="en-GB" sz="1400" dirty="0"/>
              <a:t>Clear reference to purpose.</a:t>
            </a:r>
          </a:p>
          <a:p>
            <a:r>
              <a:rPr lang="en-GB" sz="1400" dirty="0"/>
              <a:t>Result: AO1 - Band 3 - 3 marks - Demonstrates detailed understanding of the historical context, but not fully developed. AO3 - Band 3 - 3 marks - Purpose of the source is analysed and evaluated. A substantiated judgement regarding purpose is reached. Overall mark - 6/8</a:t>
            </a:r>
          </a:p>
          <a:p>
            <a:r>
              <a:rPr lang="en-GB" sz="1400" dirty="0"/>
              <a:t> </a:t>
            </a:r>
          </a:p>
          <a:p>
            <a:pPr>
              <a:spcAft>
                <a:spcPts val="0"/>
              </a:spcAft>
            </a:pPr>
            <a:endParaRPr lang="en-GB" sz="14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650599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4: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4" name="Picture 3" descr="Table&#10;&#10;Description automatically generated">
            <a:extLst>
              <a:ext uri="{FF2B5EF4-FFF2-40B4-BE49-F238E27FC236}">
                <a16:creationId xmlns:a16="http://schemas.microsoft.com/office/drawing/2014/main" id="{5E9E8E0F-011B-4918-8E31-1213A22EFA79}"/>
              </a:ext>
            </a:extLst>
          </p:cNvPr>
          <p:cNvPicPr>
            <a:picLocks noChangeAspect="1"/>
          </p:cNvPicPr>
          <p:nvPr/>
        </p:nvPicPr>
        <p:blipFill>
          <a:blip r:embed="rId3"/>
          <a:stretch>
            <a:fillRect/>
          </a:stretch>
        </p:blipFill>
        <p:spPr>
          <a:xfrm>
            <a:off x="380637" y="1416848"/>
            <a:ext cx="4191363" cy="5441152"/>
          </a:xfrm>
          <a:prstGeom prst="rect">
            <a:avLst/>
          </a:prstGeom>
        </p:spPr>
      </p:pic>
      <p:pic>
        <p:nvPicPr>
          <p:cNvPr id="7" name="Picture 6" descr="Table&#10;&#10;Description automatically generated">
            <a:extLst>
              <a:ext uri="{FF2B5EF4-FFF2-40B4-BE49-F238E27FC236}">
                <a16:creationId xmlns:a16="http://schemas.microsoft.com/office/drawing/2014/main" id="{E0512050-B434-48BC-84AB-DDC04F5EFA69}"/>
              </a:ext>
            </a:extLst>
          </p:cNvPr>
          <p:cNvPicPr>
            <a:picLocks noChangeAspect="1"/>
          </p:cNvPicPr>
          <p:nvPr/>
        </p:nvPicPr>
        <p:blipFill>
          <a:blip r:embed="rId4"/>
          <a:stretch>
            <a:fillRect/>
          </a:stretch>
        </p:blipFill>
        <p:spPr>
          <a:xfrm>
            <a:off x="4736737" y="1416848"/>
            <a:ext cx="4191363" cy="5448772"/>
          </a:xfrm>
          <a:prstGeom prst="rect">
            <a:avLst/>
          </a:prstGeom>
        </p:spPr>
      </p:pic>
    </p:spTree>
    <p:extLst>
      <p:ext uri="{BB962C8B-B14F-4D97-AF65-F5344CB8AC3E}">
        <p14:creationId xmlns:p14="http://schemas.microsoft.com/office/powerpoint/2010/main" val="3285914443"/>
      </p:ext>
    </p:extLst>
  </p:cSld>
  <p:clrMapOvr>
    <a:masterClrMapping/>
  </p:clrMapOvr>
  <mc:AlternateContent xmlns:mc="http://schemas.openxmlformats.org/markup-compatibility/2006" xmlns:p14="http://schemas.microsoft.com/office/powerpoint/2010/main">
    <mc:Choice Requires="p14">
      <p:transition spd="slow" p14:dur="2000" advTm="128814"/>
    </mc:Choice>
    <mc:Fallback xmlns="">
      <p:transition spd="slow" advTm="128814"/>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Gathering suitable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t>Assessment Objectives</a:t>
            </a:r>
          </a:p>
          <a:p>
            <a:endParaRPr lang="en-GB" dirty="0"/>
          </a:p>
          <a:p>
            <a:r>
              <a:rPr lang="en-GB" dirty="0"/>
              <a:t>Assessment Objective weightings for Unit 2</a:t>
            </a:r>
          </a:p>
          <a:p>
            <a:r>
              <a:rPr lang="en-GB" dirty="0"/>
              <a:t> </a:t>
            </a:r>
          </a:p>
          <a:p>
            <a:r>
              <a:rPr lang="pt-BR" dirty="0"/>
              <a:t>AO1 13%</a:t>
            </a:r>
          </a:p>
          <a:p>
            <a:r>
              <a:rPr lang="pt-BR" dirty="0"/>
              <a:t>AO2 6%</a:t>
            </a:r>
          </a:p>
          <a:p>
            <a:r>
              <a:rPr lang="pt-BR" dirty="0"/>
              <a:t>AO3 6%</a:t>
            </a:r>
          </a:p>
          <a:p>
            <a:r>
              <a:rPr lang="pt-BR" dirty="0"/>
              <a:t>AO4 -</a:t>
            </a:r>
          </a:p>
          <a:p>
            <a:endParaRPr lang="pt-BR" dirty="0"/>
          </a:p>
          <a:p>
            <a:r>
              <a:rPr lang="pt-BR" dirty="0"/>
              <a:t>Total Unit  25%</a:t>
            </a:r>
            <a:endParaRPr lang="en-GB" b="1" dirty="0"/>
          </a:p>
          <a:p>
            <a:endParaRPr lang="en-GB" b="1" dirty="0"/>
          </a:p>
        </p:txBody>
      </p:sp>
    </p:spTree>
    <p:extLst>
      <p:ext uri="{BB962C8B-B14F-4D97-AF65-F5344CB8AC3E}">
        <p14:creationId xmlns:p14="http://schemas.microsoft.com/office/powerpoint/2010/main" val="13010227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4: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3" name="Rectangle 2">
            <a:extLst>
              <a:ext uri="{FF2B5EF4-FFF2-40B4-BE49-F238E27FC236}">
                <a16:creationId xmlns:a16="http://schemas.microsoft.com/office/drawing/2014/main" id="{725CFF9B-32C9-4351-AB47-C4AF57842149}"/>
              </a:ext>
            </a:extLst>
          </p:cNvPr>
          <p:cNvSpPr/>
          <p:nvPr/>
        </p:nvSpPr>
        <p:spPr>
          <a:xfrm>
            <a:off x="247650" y="1352550"/>
            <a:ext cx="8737600" cy="4247317"/>
          </a:xfrm>
          <a:prstGeom prst="rect">
            <a:avLst/>
          </a:prstGeom>
        </p:spPr>
        <p:txBody>
          <a:bodyPr wrap="square">
            <a:spAutoFit/>
          </a:bodyPr>
          <a:lstStyle/>
          <a:p>
            <a:pPr algn="just"/>
            <a:r>
              <a:rPr lang="en-GB" dirty="0"/>
              <a:t>Question 4 requires candidates to make a judgement as to which of the two sources is the more useful to an historian studying the issue in the question. The question will use two pieces of source material [Sources C and D] and will be worth 12 marks. The question will ask candidates to analyse and evaluate the relative usefulness of the source material to an historian studying the issue. </a:t>
            </a:r>
          </a:p>
          <a:p>
            <a:pPr algn="just"/>
            <a:endParaRPr lang="en-GB" dirty="0"/>
          </a:p>
          <a:p>
            <a:pPr algn="just"/>
            <a:r>
              <a:rPr lang="en-GB" dirty="0"/>
              <a:t>Candidates will need to analyse and evaluate the content and authorship of the source material to reach a judgement. Candidates will also need to place the sources in their appropriate historical context and importantly candidates will be rewarded for demonstrating understanding of the historical context.</a:t>
            </a:r>
          </a:p>
          <a:p>
            <a:pPr algn="just"/>
            <a:endParaRPr lang="en-GB" dirty="0"/>
          </a:p>
          <a:p>
            <a:pPr algn="just"/>
            <a:r>
              <a:rPr lang="en-GB" dirty="0"/>
              <a:t>Crucially candidates need to discuss the relative usefulness of the sources and avoid mechanical responses. The question is not just asking candidates to discuss the relative usefulness of the sources to an historian, but to an historian studying the specific issue mentioned in the question. </a:t>
            </a:r>
            <a:endParaRPr lang="en-GB" dirty="0">
              <a:latin typeface="Arial" panose="020B0604020202020204" pitchFamily="34" charset="0"/>
            </a:endParaRPr>
          </a:p>
        </p:txBody>
      </p:sp>
    </p:spTree>
    <p:extLst>
      <p:ext uri="{BB962C8B-B14F-4D97-AF65-F5344CB8AC3E}">
        <p14:creationId xmlns:p14="http://schemas.microsoft.com/office/powerpoint/2010/main" val="192475319"/>
      </p:ext>
    </p:extLst>
  </p:cSld>
  <p:clrMapOvr>
    <a:masterClrMapping/>
  </p:clrMapOvr>
  <mc:AlternateContent xmlns:mc="http://schemas.openxmlformats.org/markup-compatibility/2006" xmlns:p14="http://schemas.microsoft.com/office/powerpoint/2010/main">
    <mc:Choice Requires="p14">
      <p:transition spd="slow" p14:dur="2000" advTm="128814"/>
    </mc:Choice>
    <mc:Fallback xmlns="">
      <p:transition spd="slow" advTm="128814"/>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AC75ED8-098B-474C-B307-558C68914439}"/>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4</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2" name="Picture 1">
            <a:extLst>
              <a:ext uri="{FF2B5EF4-FFF2-40B4-BE49-F238E27FC236}">
                <a16:creationId xmlns:a16="http://schemas.microsoft.com/office/drawing/2014/main" id="{467F1B29-3BCF-428F-903A-830307625C4C}"/>
              </a:ext>
            </a:extLst>
          </p:cNvPr>
          <p:cNvPicPr>
            <a:picLocks noChangeAspect="1"/>
          </p:cNvPicPr>
          <p:nvPr/>
        </p:nvPicPr>
        <p:blipFill>
          <a:blip r:embed="rId3"/>
          <a:stretch>
            <a:fillRect/>
          </a:stretch>
        </p:blipFill>
        <p:spPr>
          <a:xfrm>
            <a:off x="90091" y="1335856"/>
            <a:ext cx="3563060" cy="3270615"/>
          </a:xfrm>
          <a:prstGeom prst="rect">
            <a:avLst/>
          </a:prstGeom>
        </p:spPr>
      </p:pic>
      <p:pic>
        <p:nvPicPr>
          <p:cNvPr id="3" name="Picture 2">
            <a:extLst>
              <a:ext uri="{FF2B5EF4-FFF2-40B4-BE49-F238E27FC236}">
                <a16:creationId xmlns:a16="http://schemas.microsoft.com/office/drawing/2014/main" id="{0C9050C4-08ED-4531-AFF2-ACD5CDA331AE}"/>
              </a:ext>
            </a:extLst>
          </p:cNvPr>
          <p:cNvPicPr>
            <a:picLocks noChangeAspect="1"/>
          </p:cNvPicPr>
          <p:nvPr/>
        </p:nvPicPr>
        <p:blipFill>
          <a:blip r:embed="rId4"/>
          <a:stretch>
            <a:fillRect/>
          </a:stretch>
        </p:blipFill>
        <p:spPr>
          <a:xfrm>
            <a:off x="3653151" y="1368513"/>
            <a:ext cx="5410532" cy="3270615"/>
          </a:xfrm>
          <a:prstGeom prst="rect">
            <a:avLst/>
          </a:prstGeom>
        </p:spPr>
      </p:pic>
    </p:spTree>
    <p:extLst>
      <p:ext uri="{BB962C8B-B14F-4D97-AF65-F5344CB8AC3E}">
        <p14:creationId xmlns:p14="http://schemas.microsoft.com/office/powerpoint/2010/main" val="38862372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AC75ED8-098B-474C-B307-558C68914439}"/>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4</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5" name="Picture 4">
            <a:extLst>
              <a:ext uri="{FF2B5EF4-FFF2-40B4-BE49-F238E27FC236}">
                <a16:creationId xmlns:a16="http://schemas.microsoft.com/office/drawing/2014/main" id="{D47B22FE-23E0-4D96-9AE9-1FA81030620C}"/>
              </a:ext>
            </a:extLst>
          </p:cNvPr>
          <p:cNvPicPr>
            <a:picLocks noChangeAspect="1"/>
          </p:cNvPicPr>
          <p:nvPr/>
        </p:nvPicPr>
        <p:blipFill>
          <a:blip r:embed="rId3"/>
          <a:stretch>
            <a:fillRect/>
          </a:stretch>
        </p:blipFill>
        <p:spPr>
          <a:xfrm>
            <a:off x="1885575" y="1510970"/>
            <a:ext cx="5372850" cy="4725059"/>
          </a:xfrm>
          <a:prstGeom prst="rect">
            <a:avLst/>
          </a:prstGeom>
        </p:spPr>
      </p:pic>
    </p:spTree>
    <p:extLst>
      <p:ext uri="{BB962C8B-B14F-4D97-AF65-F5344CB8AC3E}">
        <p14:creationId xmlns:p14="http://schemas.microsoft.com/office/powerpoint/2010/main" val="5185743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AC75ED8-098B-474C-B307-558C68914439}"/>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4</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5" name="Rectangle 4">
            <a:extLst>
              <a:ext uri="{FF2B5EF4-FFF2-40B4-BE49-F238E27FC236}">
                <a16:creationId xmlns:a16="http://schemas.microsoft.com/office/drawing/2014/main" id="{64A7A88F-A5CC-464E-A587-4CDBB9EDA3C8}"/>
              </a:ext>
            </a:extLst>
          </p:cNvPr>
          <p:cNvSpPr/>
          <p:nvPr/>
        </p:nvSpPr>
        <p:spPr>
          <a:xfrm>
            <a:off x="88900" y="1511300"/>
            <a:ext cx="8978900" cy="4401205"/>
          </a:xfrm>
          <a:prstGeom prst="rect">
            <a:avLst/>
          </a:prstGeom>
        </p:spPr>
        <p:txBody>
          <a:bodyPr wrap="square">
            <a:spAutoFit/>
          </a:bodyPr>
          <a:lstStyle/>
          <a:p>
            <a:pPr lvl="0" defTabSz="914400" fontAlgn="auto">
              <a:spcBef>
                <a:spcPts val="0"/>
              </a:spcBef>
              <a:spcAft>
                <a:spcPts val="0"/>
              </a:spcAft>
              <a:defRPr/>
            </a:pPr>
            <a:r>
              <a:rPr lang="en-GB" sz="1400" dirty="0"/>
              <a:t>This question assesses </a:t>
            </a:r>
            <a:r>
              <a:rPr lang="en-GB" sz="1400" b="1" dirty="0"/>
              <a:t>AO1</a:t>
            </a:r>
            <a:r>
              <a:rPr lang="en-GB" sz="1400" dirty="0"/>
              <a:t> and </a:t>
            </a:r>
            <a:r>
              <a:rPr lang="en-GB" sz="1400" b="1" dirty="0"/>
              <a:t>AO3 </a:t>
            </a:r>
            <a:r>
              <a:rPr lang="en-GB" sz="1400" dirty="0"/>
              <a:t> - underline in </a:t>
            </a:r>
            <a:r>
              <a:rPr lang="en-GB" sz="1400" b="1" dirty="0"/>
              <a:t>red</a:t>
            </a:r>
            <a:r>
              <a:rPr lang="en-GB" sz="1400" b="1" dirty="0">
                <a:solidFill>
                  <a:srgbClr val="FF0000"/>
                </a:solidFill>
              </a:rPr>
              <a:t> </a:t>
            </a:r>
            <a:r>
              <a:rPr lang="en-GB" sz="1400" dirty="0"/>
              <a:t>where an example of AO1 is seen. Highlight AO3 in yellow.</a:t>
            </a:r>
          </a:p>
          <a:p>
            <a:pPr lvl="0" defTabSz="914400" fontAlgn="auto">
              <a:spcBef>
                <a:spcPts val="0"/>
              </a:spcBef>
              <a:spcAft>
                <a:spcPts val="0"/>
              </a:spcAft>
              <a:defRPr/>
            </a:pPr>
            <a:r>
              <a:rPr lang="en-GB" sz="1400" dirty="0"/>
              <a:t>There are 6 marks for AO1 and 6 for AO3. You may award different Bands for different AOs. If answers use one source more than the other keep marks at no higher than Band 2</a:t>
            </a:r>
          </a:p>
          <a:p>
            <a:endParaRPr lang="en-GB" sz="1400" dirty="0"/>
          </a:p>
          <a:p>
            <a:r>
              <a:rPr lang="en-GB" sz="1400" b="1" dirty="0"/>
              <a:t>For AO1 – </a:t>
            </a:r>
            <a:r>
              <a:rPr lang="en-GB" sz="1400" i="1" dirty="0"/>
              <a:t>Be positive in AO1 – there doesn’t have to be pages and pages of their own knowledge here!</a:t>
            </a:r>
          </a:p>
          <a:p>
            <a:r>
              <a:rPr lang="en-GB" sz="1400" dirty="0"/>
              <a:t>If there is no understanding of the key feature in the question, and no own knowledge to place the sources in context then you must award 0 </a:t>
            </a:r>
          </a:p>
          <a:p>
            <a:r>
              <a:rPr lang="en-GB" sz="1400" dirty="0"/>
              <a:t>Band 1 responses demonstrate little understanding of the key feature – very general use of own knowledge - </a:t>
            </a:r>
            <a:r>
              <a:rPr lang="en-GB" sz="1400" b="1" dirty="0"/>
              <a:t>1-2 marks</a:t>
            </a:r>
          </a:p>
          <a:p>
            <a:r>
              <a:rPr lang="en-GB" sz="1400" dirty="0"/>
              <a:t>Band 2 responses shows some understanding of the context. Do not expect too much detail here – some contextual understanding of the time the source was written in - </a:t>
            </a:r>
            <a:r>
              <a:rPr lang="en-GB" sz="1400" b="1" dirty="0"/>
              <a:t>3-4 marks </a:t>
            </a:r>
          </a:p>
          <a:p>
            <a:r>
              <a:rPr lang="en-GB" sz="1400" dirty="0"/>
              <a:t>Band 3 responses shows specific detail and understanding – </a:t>
            </a:r>
            <a:r>
              <a:rPr lang="en-GB" sz="1400" b="1" dirty="0"/>
              <a:t>5-6 marks</a:t>
            </a:r>
          </a:p>
          <a:p>
            <a:endParaRPr lang="en-GB" sz="1400" dirty="0"/>
          </a:p>
          <a:p>
            <a:r>
              <a:rPr lang="en-GB" sz="1400" b="1" dirty="0"/>
              <a:t>For AO3</a:t>
            </a:r>
          </a:p>
          <a:p>
            <a:r>
              <a:rPr lang="en-GB" sz="1400" dirty="0"/>
              <a:t>If there is no use of the sources – you must award 0 </a:t>
            </a:r>
          </a:p>
          <a:p>
            <a:r>
              <a:rPr lang="en-GB" sz="1400" dirty="0"/>
              <a:t>Band 1 responses tend to copy or paraphrase the sources. Little evaluation undertaken – </a:t>
            </a:r>
            <a:r>
              <a:rPr lang="en-GB" sz="1400" b="1" dirty="0"/>
              <a:t>1 or 2 marks</a:t>
            </a:r>
          </a:p>
          <a:p>
            <a:r>
              <a:rPr lang="en-GB" sz="1400" dirty="0"/>
              <a:t>Band 2 responses are mechanistic. They tend to look at the content and attribution of the sources without real development. If an answer is mechanistic and undeveloped you have to cap the AO3 mark at Band 2. They are often partially evaluated. </a:t>
            </a:r>
            <a:r>
              <a:rPr lang="en-GB" sz="1400" b="1" dirty="0"/>
              <a:t>3 or 4 marks</a:t>
            </a:r>
          </a:p>
          <a:p>
            <a:r>
              <a:rPr lang="en-GB" sz="1400" dirty="0"/>
              <a:t>Band 3 responses have a developed </a:t>
            </a:r>
            <a:r>
              <a:rPr lang="en-GB" sz="1400" b="1" dirty="0"/>
              <a:t>judgement </a:t>
            </a:r>
            <a:r>
              <a:rPr lang="en-GB" sz="1400" dirty="0"/>
              <a:t>as to which source is most useful. The answers engage with the content and attribution of the sources in context. </a:t>
            </a:r>
          </a:p>
        </p:txBody>
      </p:sp>
    </p:spTree>
    <p:extLst>
      <p:ext uri="{BB962C8B-B14F-4D97-AF65-F5344CB8AC3E}">
        <p14:creationId xmlns:p14="http://schemas.microsoft.com/office/powerpoint/2010/main" val="35048298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4 Exemplar</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5" name="Rectangle 4">
            <a:extLst>
              <a:ext uri="{FF2B5EF4-FFF2-40B4-BE49-F238E27FC236}">
                <a16:creationId xmlns:a16="http://schemas.microsoft.com/office/drawing/2014/main" id="{47CAB167-81D3-4CD4-82CD-9F68396A9E51}"/>
              </a:ext>
            </a:extLst>
          </p:cNvPr>
          <p:cNvSpPr/>
          <p:nvPr/>
        </p:nvSpPr>
        <p:spPr>
          <a:xfrm>
            <a:off x="254000" y="1524000"/>
            <a:ext cx="8756649" cy="5755422"/>
          </a:xfrm>
          <a:prstGeom prst="rect">
            <a:avLst/>
          </a:prstGeom>
        </p:spPr>
        <p:txBody>
          <a:bodyPr wrap="square">
            <a:spAutoFit/>
          </a:bodyPr>
          <a:lstStyle/>
          <a:p>
            <a:pPr>
              <a:spcAft>
                <a:spcPts val="0"/>
              </a:spcAft>
            </a:pPr>
            <a:r>
              <a:rPr lang="en-GB" sz="1400" b="1" dirty="0">
                <a:ea typeface="Calibri" panose="020F0502020204030204" pitchFamily="34" charset="0"/>
                <a:cs typeface="Times New Roman" panose="02020603050405020304" pitchFamily="18" charset="0"/>
              </a:rPr>
              <a:t>Question 4</a:t>
            </a:r>
            <a:endParaRPr lang="en-GB" sz="1400" dirty="0">
              <a:ea typeface="Calibri" panose="020F0502020204030204" pitchFamily="34" charset="0"/>
              <a:cs typeface="Times New Roman" panose="02020603050405020304" pitchFamily="18" charset="0"/>
            </a:endParaRPr>
          </a:p>
          <a:p>
            <a:pPr>
              <a:spcAft>
                <a:spcPts val="0"/>
              </a:spcAft>
            </a:pPr>
            <a:r>
              <a:rPr lang="en-GB" sz="1400" dirty="0">
                <a:ea typeface="Calibri" panose="020F0502020204030204" pitchFamily="34" charset="0"/>
                <a:cs typeface="Times New Roman" panose="02020603050405020304" pitchFamily="18" charset="0"/>
              </a:rPr>
              <a:t> </a:t>
            </a:r>
          </a:p>
          <a:p>
            <a:r>
              <a:rPr lang="en-GB" sz="1200" dirty="0"/>
              <a:t>Source C is from Goebbels who is the Nazi party’s Minister of Propaganda. It shows how the radio was used to indoctrinate and control the people of Germany. The radio was cheap and only broadcasted German stations. The radio was cheap which meant anyone could by it, around 70 per cent of German families had a radio. As Source C is from a Nazi it gives us insight on how the German people were controlled which means the source is very useful. The purpose of the source is to persuade the German people to get a radio.</a:t>
            </a:r>
          </a:p>
          <a:p>
            <a:r>
              <a:rPr lang="en-GB" sz="1200" dirty="0"/>
              <a:t>Source D is from Ernst Thalmann, leader of the German Communists. This tells us how terror was used to control the German people. From the source we see that he was tortured by the secret police the Gestapo. As the source is from a communist it is biased but, gives us an idea that the Gestapo would torture anyone who was against Hitler and use them for information. Source D is to inform the people of what the Nazis are like.</a:t>
            </a:r>
          </a:p>
          <a:p>
            <a:r>
              <a:rPr lang="en-GB" sz="1200" dirty="0"/>
              <a:t>I feel that source D is more useful as it shows the cruel methods used by the Nazis to keep the people in line. The fact that these details were smuggled out of the prison shows how it was important to be cautious and be aware of the Gestapo. It also serves as a warning to those who oppose Hitler. </a:t>
            </a:r>
          </a:p>
          <a:p>
            <a:r>
              <a:rPr lang="en-GB" sz="1200" dirty="0"/>
              <a:t> </a:t>
            </a:r>
          </a:p>
          <a:p>
            <a:r>
              <a:rPr lang="en-GB" sz="1200" b="1" dirty="0"/>
              <a:t>AO1 Band 2 3 marks AO3 Band 2 4 marks Total 7 marks</a:t>
            </a:r>
          </a:p>
          <a:p>
            <a:r>
              <a:rPr lang="en-GB" sz="1200" dirty="0"/>
              <a:t> </a:t>
            </a:r>
          </a:p>
          <a:p>
            <a:r>
              <a:rPr lang="en-GB" sz="1200" dirty="0"/>
              <a:t>Considers content and attribution of Source C. Some contextual support.</a:t>
            </a:r>
          </a:p>
          <a:p>
            <a:r>
              <a:rPr lang="en-GB" sz="1200" dirty="0"/>
              <a:t>Author clearly considered.</a:t>
            </a:r>
          </a:p>
          <a:p>
            <a:r>
              <a:rPr lang="en-GB" sz="1200" dirty="0"/>
              <a:t>Considers usefulness of source - partially analysed.</a:t>
            </a:r>
          </a:p>
          <a:p>
            <a:r>
              <a:rPr lang="en-GB" sz="1200" dirty="0"/>
              <a:t>Uses the content of the source.</a:t>
            </a:r>
          </a:p>
          <a:p>
            <a:r>
              <a:rPr lang="en-GB" sz="1200" dirty="0"/>
              <a:t>Attribution clearly considered.</a:t>
            </a:r>
          </a:p>
          <a:p>
            <a:r>
              <a:rPr lang="en-GB" sz="1200" dirty="0"/>
              <a:t>Clearly addresses the usefulness of the source. Analysis of the content and authorship taken.</a:t>
            </a:r>
          </a:p>
          <a:p>
            <a:r>
              <a:rPr lang="en-GB" sz="1200" dirty="0"/>
              <a:t>AO1 - Band 2 - 3 marks - Demonstrates some understanding of the key feature in the question. Some imbalance shown here between sources C and D. AO3 - Band 2 - 4 marks - Usefulness of the source material is analysed and partially evaluated. Analysis of the content and authorship is undertaken to reach a supported judgement. On the whole the answers needed more contextual support. More understanding was needed of the context behind both sources. More understanding needed of the time the source was written. Result - 7/12 marks</a:t>
            </a:r>
          </a:p>
          <a:p>
            <a:r>
              <a:rPr lang="en-GB" sz="1200" dirty="0"/>
              <a:t> </a:t>
            </a:r>
          </a:p>
          <a:p>
            <a:pPr>
              <a:spcAft>
                <a:spcPts val="0"/>
              </a:spcAft>
            </a:pPr>
            <a:endParaRPr lang="en-GB" sz="1400" dirty="0">
              <a:ea typeface="Calibri" panose="020F0502020204030204" pitchFamily="34" charset="0"/>
              <a:cs typeface="Times New Roman" panose="02020603050405020304" pitchFamily="18" charset="0"/>
            </a:endParaRPr>
          </a:p>
          <a:p>
            <a:pPr>
              <a:spcAft>
                <a:spcPts val="0"/>
              </a:spcAft>
            </a:pPr>
            <a:endParaRPr lang="en-GB" sz="14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939658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5: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5" name="Picture 4" descr="Table&#10;&#10;Description automatically generated">
            <a:extLst>
              <a:ext uri="{FF2B5EF4-FFF2-40B4-BE49-F238E27FC236}">
                <a16:creationId xmlns:a16="http://schemas.microsoft.com/office/drawing/2014/main" id="{5E3F7D11-0883-4B4C-8436-00EEF02ED1CC}"/>
              </a:ext>
            </a:extLst>
          </p:cNvPr>
          <p:cNvPicPr>
            <a:picLocks noChangeAspect="1"/>
          </p:cNvPicPr>
          <p:nvPr/>
        </p:nvPicPr>
        <p:blipFill>
          <a:blip r:embed="rId3"/>
          <a:stretch>
            <a:fillRect/>
          </a:stretch>
        </p:blipFill>
        <p:spPr>
          <a:xfrm>
            <a:off x="380636" y="1319360"/>
            <a:ext cx="4191363" cy="5441152"/>
          </a:xfrm>
          <a:prstGeom prst="rect">
            <a:avLst/>
          </a:prstGeom>
        </p:spPr>
      </p:pic>
      <p:pic>
        <p:nvPicPr>
          <p:cNvPr id="8" name="Picture 7" descr="Table&#10;&#10;Description automatically generated">
            <a:extLst>
              <a:ext uri="{FF2B5EF4-FFF2-40B4-BE49-F238E27FC236}">
                <a16:creationId xmlns:a16="http://schemas.microsoft.com/office/drawing/2014/main" id="{F69AC839-A35D-4BC6-A935-3DE2E55B9D29}"/>
              </a:ext>
            </a:extLst>
          </p:cNvPr>
          <p:cNvPicPr>
            <a:picLocks noChangeAspect="1"/>
          </p:cNvPicPr>
          <p:nvPr/>
        </p:nvPicPr>
        <p:blipFill>
          <a:blip r:embed="rId4"/>
          <a:stretch>
            <a:fillRect/>
          </a:stretch>
        </p:blipFill>
        <p:spPr>
          <a:xfrm>
            <a:off x="4798454" y="1319360"/>
            <a:ext cx="4183743" cy="5425910"/>
          </a:xfrm>
          <a:prstGeom prst="rect">
            <a:avLst/>
          </a:prstGeom>
        </p:spPr>
      </p:pic>
    </p:spTree>
    <p:extLst>
      <p:ext uri="{BB962C8B-B14F-4D97-AF65-F5344CB8AC3E}">
        <p14:creationId xmlns:p14="http://schemas.microsoft.com/office/powerpoint/2010/main" val="2098904017"/>
      </p:ext>
    </p:extLst>
  </p:cSld>
  <p:clrMapOvr>
    <a:masterClrMapping/>
  </p:clrMapOvr>
  <mc:AlternateContent xmlns:mc="http://schemas.openxmlformats.org/markup-compatibility/2006" xmlns:p14="http://schemas.microsoft.com/office/powerpoint/2010/main">
    <mc:Choice Requires="p14">
      <p:transition spd="slow" p14:dur="2000" advTm="152011"/>
    </mc:Choice>
    <mc:Fallback xmlns="">
      <p:transition spd="slow" advTm="152011"/>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5: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3" name="Rectangle 2">
            <a:extLst>
              <a:ext uri="{FF2B5EF4-FFF2-40B4-BE49-F238E27FC236}">
                <a16:creationId xmlns:a16="http://schemas.microsoft.com/office/drawing/2014/main" id="{62963E1C-8887-48B1-99BA-FAE13EE5AD2C}"/>
              </a:ext>
            </a:extLst>
          </p:cNvPr>
          <p:cNvSpPr/>
          <p:nvPr/>
        </p:nvSpPr>
        <p:spPr>
          <a:xfrm>
            <a:off x="171450" y="1860550"/>
            <a:ext cx="8794750" cy="4093428"/>
          </a:xfrm>
          <a:prstGeom prst="rect">
            <a:avLst/>
          </a:prstGeom>
        </p:spPr>
        <p:txBody>
          <a:bodyPr wrap="square">
            <a:spAutoFit/>
          </a:bodyPr>
          <a:lstStyle/>
          <a:p>
            <a:r>
              <a:rPr lang="en-GB" dirty="0"/>
              <a:t>Question 5 is in the style of an essay and asks candidates to provide depth of discussion. This question contains a single sentence essay question on an issue that will have been studied. It is worth 16 marks and the question asks candidates to fully analyse the key issue while considering other factors and their relative impact set within its wider historical context. </a:t>
            </a:r>
          </a:p>
          <a:p>
            <a:endParaRPr lang="en-GB" dirty="0"/>
          </a:p>
          <a:p>
            <a:r>
              <a:rPr lang="en-GB" dirty="0"/>
              <a:t>In order to reach the higher bands, candidates should focus on and discuss a range of factors and arguments. A balanced and substantiated judgement will be rewarded. </a:t>
            </a:r>
          </a:p>
          <a:p>
            <a:endParaRPr lang="en-GB" dirty="0"/>
          </a:p>
          <a:p>
            <a:r>
              <a:rPr lang="en-GB" dirty="0"/>
              <a:t>Candidates will be rewarded for demonstrating knowledge and understanding of the key feature in the question. </a:t>
            </a:r>
            <a:r>
              <a:rPr lang="en-GB" sz="1600" dirty="0">
                <a:latin typeface="Arial" panose="020B0604020202020204" pitchFamily="34" charset="0"/>
                <a:ea typeface="Times New Roman" panose="02020603050405020304" pitchFamily="18" charset="0"/>
                <a:cs typeface="Arial" panose="020B0604020202020204" pitchFamily="34" charset="0"/>
              </a:rPr>
              <a:t>In order to develop answers and provide balance, a range of other factors should also be discussed. </a:t>
            </a:r>
          </a:p>
          <a:p>
            <a:pPr lvl="0" defTabSz="914400" fontAlgn="auto">
              <a:spcBef>
                <a:spcPts val="0"/>
              </a:spcBef>
              <a:spcAft>
                <a:spcPts val="0"/>
              </a:spcAft>
              <a:defRPr/>
            </a:pPr>
            <a:endParaRPr lang="en-GB" sz="2800" dirty="0">
              <a:latin typeface="Arial" panose="020B0604020202020204" pitchFamily="34" charset="0"/>
              <a:ea typeface="Times New Roman" panose="02020603050405020304" pitchFamily="18" charset="0"/>
              <a:cs typeface="Arial" panose="020B0604020202020204" pitchFamily="34" charset="0"/>
            </a:endParaRPr>
          </a:p>
          <a:p>
            <a:r>
              <a:rPr lang="en-GB" dirty="0"/>
              <a:t>3 marks will also be awarded for the use of spelling, punctuation, grammar and specialist terms, making the total mark for Question 5, 19.</a:t>
            </a:r>
          </a:p>
        </p:txBody>
      </p:sp>
    </p:spTree>
    <p:extLst>
      <p:ext uri="{BB962C8B-B14F-4D97-AF65-F5344CB8AC3E}">
        <p14:creationId xmlns:p14="http://schemas.microsoft.com/office/powerpoint/2010/main" val="1502128932"/>
      </p:ext>
    </p:extLst>
  </p:cSld>
  <p:clrMapOvr>
    <a:masterClrMapping/>
  </p:clrMapOvr>
  <mc:AlternateContent xmlns:mc="http://schemas.openxmlformats.org/markup-compatibility/2006" xmlns:p14="http://schemas.microsoft.com/office/powerpoint/2010/main">
    <mc:Choice Requires="p14">
      <p:transition spd="slow" p14:dur="2000" advTm="152011"/>
    </mc:Choice>
    <mc:Fallback xmlns="">
      <p:transition spd="slow" advTm="152011"/>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AC75ED8-098B-474C-B307-558C68914439}"/>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5</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2" name="Picture 1">
            <a:extLst>
              <a:ext uri="{FF2B5EF4-FFF2-40B4-BE49-F238E27FC236}">
                <a16:creationId xmlns:a16="http://schemas.microsoft.com/office/drawing/2014/main" id="{A60D7925-B8D7-4629-8B93-2D9112704953}"/>
              </a:ext>
            </a:extLst>
          </p:cNvPr>
          <p:cNvPicPr>
            <a:picLocks noChangeAspect="1"/>
          </p:cNvPicPr>
          <p:nvPr/>
        </p:nvPicPr>
        <p:blipFill>
          <a:blip r:embed="rId3"/>
          <a:stretch>
            <a:fillRect/>
          </a:stretch>
        </p:blipFill>
        <p:spPr>
          <a:xfrm>
            <a:off x="0" y="2149149"/>
            <a:ext cx="4179737" cy="3413451"/>
          </a:xfrm>
          <a:prstGeom prst="rect">
            <a:avLst/>
          </a:prstGeom>
        </p:spPr>
      </p:pic>
      <p:pic>
        <p:nvPicPr>
          <p:cNvPr id="3" name="Picture 2">
            <a:extLst>
              <a:ext uri="{FF2B5EF4-FFF2-40B4-BE49-F238E27FC236}">
                <a16:creationId xmlns:a16="http://schemas.microsoft.com/office/drawing/2014/main" id="{A6CAD873-0886-44C8-926B-79D62DC8F7C5}"/>
              </a:ext>
            </a:extLst>
          </p:cNvPr>
          <p:cNvPicPr>
            <a:picLocks noChangeAspect="1"/>
          </p:cNvPicPr>
          <p:nvPr/>
        </p:nvPicPr>
        <p:blipFill>
          <a:blip r:embed="rId4"/>
          <a:stretch>
            <a:fillRect/>
          </a:stretch>
        </p:blipFill>
        <p:spPr>
          <a:xfrm>
            <a:off x="4281337" y="2001686"/>
            <a:ext cx="4862663" cy="3560914"/>
          </a:xfrm>
          <a:prstGeom prst="rect">
            <a:avLst/>
          </a:prstGeom>
        </p:spPr>
      </p:pic>
    </p:spTree>
    <p:extLst>
      <p:ext uri="{BB962C8B-B14F-4D97-AF65-F5344CB8AC3E}">
        <p14:creationId xmlns:p14="http://schemas.microsoft.com/office/powerpoint/2010/main" val="9842162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AC75ED8-098B-474C-B307-558C68914439}"/>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5</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5" name="Rectangle 4">
            <a:extLst>
              <a:ext uri="{FF2B5EF4-FFF2-40B4-BE49-F238E27FC236}">
                <a16:creationId xmlns:a16="http://schemas.microsoft.com/office/drawing/2014/main" id="{F176276B-2C9E-4503-BCC4-83CAEB38B101}"/>
              </a:ext>
            </a:extLst>
          </p:cNvPr>
          <p:cNvSpPr/>
          <p:nvPr/>
        </p:nvSpPr>
        <p:spPr>
          <a:xfrm>
            <a:off x="215900" y="1651000"/>
            <a:ext cx="8756650" cy="4616648"/>
          </a:xfrm>
          <a:prstGeom prst="rect">
            <a:avLst/>
          </a:prstGeom>
        </p:spPr>
        <p:txBody>
          <a:bodyPr wrap="square">
            <a:spAutoFit/>
          </a:bodyPr>
          <a:lstStyle/>
          <a:p>
            <a:r>
              <a:rPr lang="en-GB" sz="1400" dirty="0"/>
              <a:t>This question assesses AO1 and AO2  - underline in </a:t>
            </a:r>
            <a:r>
              <a:rPr lang="en-GB" sz="1400" b="1" dirty="0"/>
              <a:t>red </a:t>
            </a:r>
            <a:r>
              <a:rPr lang="en-GB" sz="1400" dirty="0"/>
              <a:t>where an example of AO1 is seen. Highlight AO2 in yellow. It is important to note that there are only 4 marks here for AO1</a:t>
            </a:r>
          </a:p>
          <a:p>
            <a:endParaRPr lang="en-GB" sz="1400" dirty="0"/>
          </a:p>
          <a:p>
            <a:r>
              <a:rPr lang="en-GB" sz="1400" b="1" u="sng" dirty="0"/>
              <a:t>For AO1</a:t>
            </a:r>
          </a:p>
          <a:p>
            <a:r>
              <a:rPr lang="en-GB" sz="1400" dirty="0"/>
              <a:t>Using the following terms can be useful :</a:t>
            </a:r>
          </a:p>
          <a:p>
            <a:pPr marL="171450" indent="-171450">
              <a:buFont typeface="Arial" panose="020B0604020202020204" pitchFamily="34" charset="0"/>
              <a:buChar char="•"/>
            </a:pPr>
            <a:r>
              <a:rPr lang="en-GB" sz="1400" dirty="0"/>
              <a:t>Band 1 = basic – </a:t>
            </a:r>
            <a:r>
              <a:rPr lang="en-GB" sz="1400" b="1" dirty="0"/>
              <a:t>1 mark </a:t>
            </a:r>
          </a:p>
          <a:p>
            <a:pPr marL="171450" indent="-171450">
              <a:buFont typeface="Arial" panose="020B0604020202020204" pitchFamily="34" charset="0"/>
              <a:buChar char="•"/>
            </a:pPr>
            <a:r>
              <a:rPr lang="en-GB" sz="1400" dirty="0"/>
              <a:t>Band 2 = some development – </a:t>
            </a:r>
            <a:r>
              <a:rPr lang="en-GB" sz="1400" b="1" dirty="0"/>
              <a:t>2 marks</a:t>
            </a:r>
          </a:p>
          <a:p>
            <a:pPr marL="171450" indent="-171450">
              <a:buFont typeface="Arial" panose="020B0604020202020204" pitchFamily="34" charset="0"/>
              <a:buChar char="•"/>
            </a:pPr>
            <a:r>
              <a:rPr lang="en-GB" sz="1400" dirty="0"/>
              <a:t>Band 3 = detailed – </a:t>
            </a:r>
            <a:r>
              <a:rPr lang="en-GB" sz="1400" b="1" dirty="0"/>
              <a:t>3 marks</a:t>
            </a:r>
          </a:p>
          <a:p>
            <a:pPr marL="171450" indent="-171450">
              <a:buFont typeface="Arial" panose="020B0604020202020204" pitchFamily="34" charset="0"/>
              <a:buChar char="•"/>
            </a:pPr>
            <a:r>
              <a:rPr lang="en-GB" sz="1400" dirty="0"/>
              <a:t>Band 4 = very detailed – </a:t>
            </a:r>
            <a:r>
              <a:rPr lang="en-GB" sz="1400" b="1" dirty="0"/>
              <a:t>4 marks</a:t>
            </a:r>
          </a:p>
          <a:p>
            <a:endParaRPr lang="en-GB" sz="1400" dirty="0"/>
          </a:p>
          <a:p>
            <a:r>
              <a:rPr lang="en-GB" sz="1400" b="1" u="sng" dirty="0"/>
              <a:t>For AO2</a:t>
            </a:r>
          </a:p>
          <a:p>
            <a:pPr marL="171450" indent="-171450">
              <a:buFont typeface="Arial" panose="020B0604020202020204" pitchFamily="34" charset="0"/>
              <a:buChar char="•"/>
            </a:pPr>
            <a:r>
              <a:rPr lang="en-GB" sz="1400" dirty="0"/>
              <a:t>Band 1 answers are generalised and undeveloped – </a:t>
            </a:r>
            <a:r>
              <a:rPr lang="en-GB" sz="1400" b="1" dirty="0"/>
              <a:t>1-3 marks</a:t>
            </a:r>
          </a:p>
          <a:p>
            <a:pPr marL="171450" indent="-171450">
              <a:buFont typeface="Arial" panose="020B0604020202020204" pitchFamily="34" charset="0"/>
              <a:buChar char="•"/>
            </a:pPr>
            <a:r>
              <a:rPr lang="en-GB" sz="1400" dirty="0"/>
              <a:t>Band 2 responses offer a basic analysis – </a:t>
            </a:r>
            <a:r>
              <a:rPr lang="en-GB" sz="1400" b="1" dirty="0"/>
              <a:t>4-6 marks</a:t>
            </a:r>
          </a:p>
          <a:p>
            <a:pPr marL="0" indent="0">
              <a:buFont typeface="Arial" panose="020B0604020202020204" pitchFamily="34" charset="0"/>
              <a:buNone/>
            </a:pPr>
            <a:r>
              <a:rPr lang="en-GB" sz="1400" dirty="0"/>
              <a:t>	For very weak 2 sided responses or a weak one sided response award </a:t>
            </a:r>
            <a:r>
              <a:rPr lang="en-GB" sz="1400" b="1" dirty="0"/>
              <a:t>4 marks</a:t>
            </a:r>
          </a:p>
          <a:p>
            <a:pPr marL="0" indent="0">
              <a:buFont typeface="Arial" panose="020B0604020202020204" pitchFamily="34" charset="0"/>
              <a:buNone/>
            </a:pPr>
            <a:r>
              <a:rPr lang="en-GB" sz="1400" dirty="0"/>
              <a:t>	A good 1 sided answer can be awarded </a:t>
            </a:r>
            <a:r>
              <a:rPr lang="en-GB" sz="1400" b="1" dirty="0"/>
              <a:t>5 marks</a:t>
            </a:r>
          </a:p>
          <a:p>
            <a:pPr marL="0" indent="0">
              <a:buFont typeface="Arial" panose="020B0604020202020204" pitchFamily="34" charset="0"/>
              <a:buNone/>
            </a:pPr>
            <a:r>
              <a:rPr lang="en-GB" sz="1400" dirty="0"/>
              <a:t>	For a weak 2 sided response or a very good one sided response award </a:t>
            </a:r>
            <a:r>
              <a:rPr lang="en-GB" sz="1400" b="1" dirty="0"/>
              <a:t>6 marks</a:t>
            </a:r>
          </a:p>
          <a:p>
            <a:pPr marL="171450" indent="-171450">
              <a:buFont typeface="Arial" panose="020B0604020202020204" pitchFamily="34" charset="0"/>
              <a:buChar char="•"/>
            </a:pPr>
            <a:r>
              <a:rPr lang="en-GB" sz="1400" dirty="0"/>
              <a:t>Band 3 answers partially analyse the key issue – </a:t>
            </a:r>
            <a:r>
              <a:rPr lang="en-GB" sz="1400" b="1" dirty="0"/>
              <a:t>7-9 marks</a:t>
            </a:r>
          </a:p>
          <a:p>
            <a:pPr marL="0" indent="0">
              <a:buFont typeface="Arial" panose="020B0604020202020204" pitchFamily="34" charset="0"/>
              <a:buNone/>
            </a:pPr>
            <a:r>
              <a:rPr lang="en-GB" sz="1400" dirty="0"/>
              <a:t>	An exceptionally good one sided response can reach </a:t>
            </a:r>
            <a:r>
              <a:rPr lang="en-GB" sz="1400" b="1" dirty="0"/>
              <a:t>7 marks </a:t>
            </a:r>
            <a:r>
              <a:rPr lang="en-GB" sz="1400" dirty="0"/>
              <a:t>– but no higher.</a:t>
            </a:r>
          </a:p>
          <a:p>
            <a:pPr marL="0" indent="0">
              <a:buFont typeface="Arial" panose="020B0604020202020204" pitchFamily="34" charset="0"/>
              <a:buNone/>
            </a:pPr>
            <a:r>
              <a:rPr lang="en-GB" sz="1400" dirty="0"/>
              <a:t>	A developed 2 sided response will be in Band 3</a:t>
            </a:r>
          </a:p>
          <a:p>
            <a:pPr marL="0" indent="0">
              <a:buFont typeface="Arial" panose="020B0604020202020204" pitchFamily="34" charset="0"/>
              <a:buNone/>
            </a:pPr>
            <a:r>
              <a:rPr lang="en-GB" sz="1400" dirty="0"/>
              <a:t>	Answers will address the key question and consider a range of other factors.</a:t>
            </a:r>
          </a:p>
          <a:p>
            <a:pPr marL="171450" indent="-171450">
              <a:buFont typeface="Arial" panose="020B0604020202020204" pitchFamily="34" charset="0"/>
              <a:buChar char="•"/>
            </a:pPr>
            <a:r>
              <a:rPr lang="en-GB" sz="1400" dirty="0"/>
              <a:t>Band 4 answers fully analyse the key issue. Answers will be well developed and sophisticated. </a:t>
            </a:r>
            <a:r>
              <a:rPr lang="en-GB" sz="1400" b="1" dirty="0"/>
              <a:t>10-12 marks</a:t>
            </a:r>
          </a:p>
        </p:txBody>
      </p:sp>
    </p:spTree>
    <p:extLst>
      <p:ext uri="{BB962C8B-B14F-4D97-AF65-F5344CB8AC3E}">
        <p14:creationId xmlns:p14="http://schemas.microsoft.com/office/powerpoint/2010/main" val="36797761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5 Exemplar</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5" name="Rectangle 4">
            <a:extLst>
              <a:ext uri="{FF2B5EF4-FFF2-40B4-BE49-F238E27FC236}">
                <a16:creationId xmlns:a16="http://schemas.microsoft.com/office/drawing/2014/main" id="{47CAB167-81D3-4CD4-82CD-9F68396A9E51}"/>
              </a:ext>
            </a:extLst>
          </p:cNvPr>
          <p:cNvSpPr/>
          <p:nvPr/>
        </p:nvSpPr>
        <p:spPr>
          <a:xfrm>
            <a:off x="165100" y="1397000"/>
            <a:ext cx="8832849" cy="5478423"/>
          </a:xfrm>
          <a:prstGeom prst="rect">
            <a:avLst/>
          </a:prstGeom>
        </p:spPr>
        <p:txBody>
          <a:bodyPr wrap="square">
            <a:spAutoFit/>
          </a:bodyPr>
          <a:lstStyle/>
          <a:p>
            <a:pPr>
              <a:spcAft>
                <a:spcPts val="0"/>
              </a:spcAft>
            </a:pPr>
            <a:r>
              <a:rPr lang="en-GB" sz="1400" b="1" dirty="0">
                <a:ea typeface="Calibri" panose="020F0502020204030204" pitchFamily="34" charset="0"/>
                <a:cs typeface="Times New Roman" panose="02020603050405020304" pitchFamily="18" charset="0"/>
              </a:rPr>
              <a:t>Question 5</a:t>
            </a:r>
            <a:endParaRPr lang="en-GB" sz="1400" dirty="0">
              <a:ea typeface="Calibri" panose="020F0502020204030204" pitchFamily="34" charset="0"/>
              <a:cs typeface="Times New Roman" panose="02020603050405020304" pitchFamily="18" charset="0"/>
            </a:endParaRPr>
          </a:p>
          <a:p>
            <a:pPr>
              <a:spcAft>
                <a:spcPts val="0"/>
              </a:spcAft>
            </a:pPr>
            <a:r>
              <a:rPr lang="en-GB" sz="1400" dirty="0">
                <a:ea typeface="Calibri" panose="020F0502020204030204" pitchFamily="34" charset="0"/>
                <a:cs typeface="Times New Roman" panose="02020603050405020304" pitchFamily="18" charset="0"/>
              </a:rPr>
              <a:t> </a:t>
            </a:r>
          </a:p>
          <a:p>
            <a:r>
              <a:rPr lang="en-GB" sz="1100" dirty="0"/>
              <a:t>The Night of the long knives happened on the 30</a:t>
            </a:r>
            <a:r>
              <a:rPr lang="en-GB" sz="1100" baseline="30000" dirty="0"/>
              <a:t>th</a:t>
            </a:r>
            <a:r>
              <a:rPr lang="en-GB" sz="1100" dirty="0"/>
              <a:t> June 1934.  Hitler felt threatened by the rising number of SA soldiers and how they become harder to control.  The SA was led by Rohm and wanted to merge the SA and the German army which the army didn’t want to.  To get rid of the SA Hitler told his bodyguard and the SS to kill and arrest all enemies of the state.  Over 400 people were killed among them were SA, Rohm, von Kahr the Bavarian Chief Minister and former Chancellor von Schleicher.  With this he got rid of all future opposition and gained the control of the German army.</a:t>
            </a:r>
          </a:p>
          <a:p>
            <a:r>
              <a:rPr lang="en-GB" sz="1100" dirty="0"/>
              <a:t>However, other events helped Hitler rise to power such as the Reichstag Fire on the 27</a:t>
            </a:r>
            <a:r>
              <a:rPr lang="en-GB" sz="1100" baseline="30000" dirty="0"/>
              <a:t>th</a:t>
            </a:r>
            <a:r>
              <a:rPr lang="en-GB" sz="1100" dirty="0"/>
              <a:t> February 1933 where a Dutch communist Van der Lubbe set fire to the Reichstag, this allowed Hitler to convince President Hindenburg to use his emergency powers to create the Law of Protection of the people and the state which allowed Hitler to arrest communists, as they were seen as a threat, and stop them from campaigning. </a:t>
            </a:r>
          </a:p>
          <a:p>
            <a:r>
              <a:rPr lang="en-GB" sz="1100" dirty="0"/>
              <a:t>On the 5</a:t>
            </a:r>
            <a:r>
              <a:rPr lang="en-GB" sz="1100" baseline="30000" dirty="0"/>
              <a:t>th</a:t>
            </a:r>
            <a:r>
              <a:rPr lang="en-GB" sz="1100" dirty="0"/>
              <a:t> March 1933 a general election took place, with the communists unable to campaign, Hitler’s party gained 288 seats and became the biggest party in the Reichstag.</a:t>
            </a:r>
          </a:p>
          <a:p>
            <a:r>
              <a:rPr lang="en-GB" sz="1100" dirty="0"/>
              <a:t>On the 23</a:t>
            </a:r>
            <a:r>
              <a:rPr lang="en-GB" sz="1100" baseline="30000" dirty="0"/>
              <a:t>rd</a:t>
            </a:r>
            <a:r>
              <a:rPr lang="en-GB" sz="1100" dirty="0"/>
              <a:t> March Hitler passed the ‘Enabling Act’ which allowed him to do anything he wanted for 4 years without consulting the Reich.  This allowed him to ban communists and all parties, making Germany a police state. Ban trade unions and create his own. He passed this act with the support of the church and social democrats with 444 votes to 94 votes.</a:t>
            </a:r>
          </a:p>
          <a:p>
            <a:r>
              <a:rPr lang="en-GB" sz="1100" dirty="0"/>
              <a:t>After the Night of the Long Knives President Hindenburg died on 2</a:t>
            </a:r>
            <a:r>
              <a:rPr lang="en-GB" sz="1100" baseline="30000" dirty="0"/>
              <a:t>nd</a:t>
            </a:r>
            <a:r>
              <a:rPr lang="en-GB" sz="1100" dirty="0"/>
              <a:t> August 1934, this meant that no one was in Hitler’s way.  On that day he combined the post of Chancellor with the President and became Furher on the same day the German army swore an oath of loyalty to Hitler.</a:t>
            </a:r>
          </a:p>
          <a:p>
            <a:r>
              <a:rPr lang="en-GB" sz="1100" dirty="0"/>
              <a:t>I feel that the most important factor in Hitler’s rise to power was the ‘Enabling Act’ as it essentially let Hitler became a dictator for 4 years and could do whatever he wanted and was able to get rid of political opponents through this act.</a:t>
            </a:r>
          </a:p>
          <a:p>
            <a:r>
              <a:rPr lang="en-GB" sz="1100" dirty="0"/>
              <a:t> </a:t>
            </a:r>
          </a:p>
          <a:p>
            <a:r>
              <a:rPr lang="en-GB" sz="1100" b="1" dirty="0"/>
              <a:t>AO1 Band 4 4 marks AO2 Band 3 9 marks Total 13 marks</a:t>
            </a:r>
          </a:p>
          <a:p>
            <a:r>
              <a:rPr lang="en-GB" sz="1100" b="1" dirty="0"/>
              <a:t>SPaG 3</a:t>
            </a:r>
          </a:p>
          <a:p>
            <a:endParaRPr lang="en-GB" sz="1100" dirty="0"/>
          </a:p>
          <a:p>
            <a:r>
              <a:rPr lang="en-GB" sz="1100" dirty="0"/>
              <a:t>Clearly addresses the factor in the question</a:t>
            </a:r>
          </a:p>
          <a:p>
            <a:r>
              <a:rPr lang="en-GB" sz="1100" dirty="0"/>
              <a:t>A two-sided answer and a range of other factors considered:</a:t>
            </a:r>
          </a:p>
          <a:p>
            <a:r>
              <a:rPr lang="en-GB" sz="1100" dirty="0"/>
              <a:t>Reichstag Fire, March election, Enabling Act, Death of Hindenburg.</a:t>
            </a:r>
          </a:p>
          <a:p>
            <a:r>
              <a:rPr lang="en-GB" sz="1100" dirty="0"/>
              <a:t>A balanced judgement reached.</a:t>
            </a:r>
          </a:p>
          <a:p>
            <a:r>
              <a:rPr lang="en-GB" sz="1100" dirty="0"/>
              <a:t>AO1 - Band 4 - 4 marks. Demonstrates a very detailed knowledge and understanding of the key feature in the question. AO2 - Band 3 - 9 Marks. Partially analyses the key issue with a consideration of the impact of other factors in the historical context. SPaG - 3 marks - Accurate with a wide range of specialist terms. Result - 13/16. AO2 not sufficiently developed. Not enough consideration of the other factors and their relative impact.</a:t>
            </a:r>
          </a:p>
          <a:p>
            <a:r>
              <a:rPr lang="en-GB" sz="1100" dirty="0"/>
              <a:t> </a:t>
            </a:r>
          </a:p>
          <a:p>
            <a:pPr>
              <a:spcAft>
                <a:spcPts val="0"/>
              </a:spcAft>
            </a:pPr>
            <a:endParaRPr lang="en-GB" sz="14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29707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1206501" y="335136"/>
            <a:ext cx="7937500" cy="824707"/>
          </a:xfrm>
        </p:spPr>
        <p:txBody>
          <a:bodyPr>
            <a:normAutofit/>
          </a:bodyPr>
          <a:lstStyle/>
          <a:p>
            <a:r>
              <a:rPr lang="en-GB" sz="2800" dirty="0">
                <a:solidFill>
                  <a:schemeClr val="bg1"/>
                </a:solidFill>
                <a:ea typeface="Cambria" panose="02040503050406030204" pitchFamily="18" charset="0"/>
                <a:cs typeface="Cambria" panose="02040503050406030204" pitchFamily="18" charset="0"/>
              </a:rPr>
              <a:t>The front cover of the Unit 2 exam paper</a:t>
            </a:r>
          </a:p>
          <a:p>
            <a:endParaRPr lang="en-GB" sz="2800" dirty="0">
              <a:solidFill>
                <a:schemeClr val="bg1"/>
              </a:solidFill>
            </a:endParaRPr>
          </a:p>
          <a:p>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6" name="Picture 5" descr="Table&#10;&#10;Description automatically generated">
            <a:extLst>
              <a:ext uri="{FF2B5EF4-FFF2-40B4-BE49-F238E27FC236}">
                <a16:creationId xmlns:a16="http://schemas.microsoft.com/office/drawing/2014/main" id="{FFB0177B-BD01-450B-8993-17A63CAFAAAE}"/>
              </a:ext>
            </a:extLst>
          </p:cNvPr>
          <p:cNvPicPr>
            <a:picLocks noChangeAspect="1"/>
          </p:cNvPicPr>
          <p:nvPr/>
        </p:nvPicPr>
        <p:blipFill>
          <a:blip r:embed="rId3"/>
          <a:stretch>
            <a:fillRect/>
          </a:stretch>
        </p:blipFill>
        <p:spPr>
          <a:xfrm>
            <a:off x="2462646" y="1414021"/>
            <a:ext cx="4019782" cy="5004306"/>
          </a:xfrm>
          <a:prstGeom prst="rect">
            <a:avLst/>
          </a:prstGeom>
        </p:spPr>
      </p:pic>
      <p:sp>
        <p:nvSpPr>
          <p:cNvPr id="5" name="Rectangle 4">
            <a:extLst>
              <a:ext uri="{FF2B5EF4-FFF2-40B4-BE49-F238E27FC236}">
                <a16:creationId xmlns:a16="http://schemas.microsoft.com/office/drawing/2014/main" id="{AE867416-1896-4233-A6B3-9CB5499F9414}"/>
              </a:ext>
            </a:extLst>
          </p:cNvPr>
          <p:cNvSpPr/>
          <p:nvPr/>
        </p:nvSpPr>
        <p:spPr>
          <a:xfrm>
            <a:off x="550886" y="3197574"/>
            <a:ext cx="1537854" cy="369332"/>
          </a:xfrm>
          <a:prstGeom prst="rect">
            <a:avLst/>
          </a:prstGeom>
        </p:spPr>
        <p:txBody>
          <a:bodyPr wrap="square">
            <a:spAutoFit/>
          </a:bodyPr>
          <a:lstStyle/>
          <a:p>
            <a:r>
              <a:rPr lang="en-GB" dirty="0">
                <a:solidFill>
                  <a:srgbClr val="C00000"/>
                </a:solidFill>
              </a:rPr>
              <a:t>Note the time</a:t>
            </a:r>
          </a:p>
        </p:txBody>
      </p:sp>
      <p:sp>
        <p:nvSpPr>
          <p:cNvPr id="12" name="TextBox 11">
            <a:extLst>
              <a:ext uri="{FF2B5EF4-FFF2-40B4-BE49-F238E27FC236}">
                <a16:creationId xmlns:a16="http://schemas.microsoft.com/office/drawing/2014/main" id="{EB4650C3-B882-479B-B659-31B19FED559A}"/>
              </a:ext>
            </a:extLst>
          </p:cNvPr>
          <p:cNvSpPr txBox="1"/>
          <p:nvPr/>
        </p:nvSpPr>
        <p:spPr>
          <a:xfrm>
            <a:off x="408373" y="4796901"/>
            <a:ext cx="1822881" cy="923330"/>
          </a:xfrm>
          <a:prstGeom prst="rect">
            <a:avLst/>
          </a:prstGeom>
          <a:noFill/>
        </p:spPr>
        <p:txBody>
          <a:bodyPr wrap="square" rtlCol="0">
            <a:spAutoFit/>
          </a:bodyPr>
          <a:lstStyle/>
          <a:p>
            <a:r>
              <a:rPr lang="en-GB" dirty="0">
                <a:solidFill>
                  <a:srgbClr val="C00000"/>
                </a:solidFill>
              </a:rPr>
              <a:t>Please note this – it is very important</a:t>
            </a:r>
          </a:p>
        </p:txBody>
      </p:sp>
      <p:cxnSp>
        <p:nvCxnSpPr>
          <p:cNvPr id="14" name="Straight Arrow Connector 13">
            <a:extLst>
              <a:ext uri="{FF2B5EF4-FFF2-40B4-BE49-F238E27FC236}">
                <a16:creationId xmlns:a16="http://schemas.microsoft.com/office/drawing/2014/main" id="{B240A401-C280-4994-9BE0-721BBFD0132A}"/>
              </a:ext>
            </a:extLst>
          </p:cNvPr>
          <p:cNvCxnSpPr>
            <a:cxnSpLocks/>
          </p:cNvCxnSpPr>
          <p:nvPr/>
        </p:nvCxnSpPr>
        <p:spPr>
          <a:xfrm>
            <a:off x="1511877" y="5273386"/>
            <a:ext cx="107545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1FC9A50B-BF2E-4638-BF2E-640B4EF1B8E0}"/>
              </a:ext>
            </a:extLst>
          </p:cNvPr>
          <p:cNvCxnSpPr>
            <a:cxnSpLocks/>
            <a:stCxn id="5" idx="3"/>
          </p:cNvCxnSpPr>
          <p:nvPr/>
        </p:nvCxnSpPr>
        <p:spPr>
          <a:xfrm>
            <a:off x="2088740" y="3382240"/>
            <a:ext cx="1148028" cy="4676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1" name="TextBox 20">
            <a:extLst>
              <a:ext uri="{FF2B5EF4-FFF2-40B4-BE49-F238E27FC236}">
                <a16:creationId xmlns:a16="http://schemas.microsoft.com/office/drawing/2014/main" id="{534236E0-0528-4EAF-AEB8-17F6384600F8}"/>
              </a:ext>
            </a:extLst>
          </p:cNvPr>
          <p:cNvSpPr txBox="1"/>
          <p:nvPr/>
        </p:nvSpPr>
        <p:spPr>
          <a:xfrm>
            <a:off x="7152690" y="4728984"/>
            <a:ext cx="1822881" cy="923330"/>
          </a:xfrm>
          <a:prstGeom prst="rect">
            <a:avLst/>
          </a:prstGeom>
          <a:noFill/>
        </p:spPr>
        <p:txBody>
          <a:bodyPr wrap="square" rtlCol="0">
            <a:spAutoFit/>
          </a:bodyPr>
          <a:lstStyle/>
          <a:p>
            <a:r>
              <a:rPr lang="en-GB" dirty="0">
                <a:solidFill>
                  <a:srgbClr val="C00000"/>
                </a:solidFill>
              </a:rPr>
              <a:t>This is the total mark for the paper</a:t>
            </a:r>
          </a:p>
        </p:txBody>
      </p:sp>
      <p:cxnSp>
        <p:nvCxnSpPr>
          <p:cNvPr id="23" name="Straight Arrow Connector 22">
            <a:extLst>
              <a:ext uri="{FF2B5EF4-FFF2-40B4-BE49-F238E27FC236}">
                <a16:creationId xmlns:a16="http://schemas.microsoft.com/office/drawing/2014/main" id="{F1D38BB0-D5FF-4AB5-974C-1AEE91DF3C60}"/>
              </a:ext>
            </a:extLst>
          </p:cNvPr>
          <p:cNvCxnSpPr>
            <a:cxnSpLocks/>
            <a:stCxn id="21" idx="1"/>
          </p:cNvCxnSpPr>
          <p:nvPr/>
        </p:nvCxnSpPr>
        <p:spPr>
          <a:xfrm flipH="1" flipV="1">
            <a:off x="6360360" y="5096741"/>
            <a:ext cx="792330" cy="9390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83647523"/>
      </p:ext>
    </p:extLst>
  </p:cSld>
  <p:clrMapOvr>
    <a:masterClrMapping/>
  </p:clrMapOvr>
  <mc:AlternateContent xmlns:mc="http://schemas.openxmlformats.org/markup-compatibility/2006" xmlns:p14="http://schemas.microsoft.com/office/powerpoint/2010/main">
    <mc:Choice Requires="p14">
      <p:transition spd="slow" p14:dur="2000" advTm="44854"/>
    </mc:Choice>
    <mc:Fallback xmlns="">
      <p:transition spd="slow" advTm="448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AC75ED8-098B-474C-B307-558C68914439}"/>
              </a:ext>
            </a:extLst>
          </p:cNvPr>
          <p:cNvSpPr txBox="1">
            <a:spLocks/>
          </p:cNvSpPr>
          <p:nvPr/>
        </p:nvSpPr>
        <p:spPr>
          <a:xfrm>
            <a:off x="2253673" y="335137"/>
            <a:ext cx="6890327" cy="542686"/>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800" dirty="0">
                <a:solidFill>
                  <a:schemeClr val="bg1"/>
                </a:solidFill>
                <a:latin typeface="Gotham Rounded Book" pitchFamily="50" charset="0"/>
              </a:rPr>
              <a:t>Marking Question 5</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5" name="Picture 4">
            <a:extLst>
              <a:ext uri="{FF2B5EF4-FFF2-40B4-BE49-F238E27FC236}">
                <a16:creationId xmlns:a16="http://schemas.microsoft.com/office/drawing/2014/main" id="{160DB053-15A0-4CB4-9702-13154726D266}"/>
              </a:ext>
            </a:extLst>
          </p:cNvPr>
          <p:cNvPicPr>
            <a:picLocks noChangeAspect="1"/>
          </p:cNvPicPr>
          <p:nvPr/>
        </p:nvPicPr>
        <p:blipFill>
          <a:blip r:embed="rId3"/>
          <a:stretch>
            <a:fillRect/>
          </a:stretch>
        </p:blipFill>
        <p:spPr>
          <a:xfrm>
            <a:off x="-1" y="2028566"/>
            <a:ext cx="4572001" cy="3259744"/>
          </a:xfrm>
          <a:prstGeom prst="rect">
            <a:avLst/>
          </a:prstGeom>
        </p:spPr>
      </p:pic>
      <p:pic>
        <p:nvPicPr>
          <p:cNvPr id="6" name="Picture 5">
            <a:extLst>
              <a:ext uri="{FF2B5EF4-FFF2-40B4-BE49-F238E27FC236}">
                <a16:creationId xmlns:a16="http://schemas.microsoft.com/office/drawing/2014/main" id="{A94F52E0-5FE7-4CFC-9780-549AC5F0718B}"/>
              </a:ext>
            </a:extLst>
          </p:cNvPr>
          <p:cNvPicPr>
            <a:picLocks noChangeAspect="1"/>
          </p:cNvPicPr>
          <p:nvPr/>
        </p:nvPicPr>
        <p:blipFill>
          <a:blip r:embed="rId4"/>
          <a:stretch>
            <a:fillRect/>
          </a:stretch>
        </p:blipFill>
        <p:spPr>
          <a:xfrm>
            <a:off x="4668231" y="2028566"/>
            <a:ext cx="4475770" cy="3428896"/>
          </a:xfrm>
          <a:prstGeom prst="rect">
            <a:avLst/>
          </a:prstGeom>
        </p:spPr>
      </p:pic>
    </p:spTree>
    <p:extLst>
      <p:ext uri="{BB962C8B-B14F-4D97-AF65-F5344CB8AC3E}">
        <p14:creationId xmlns:p14="http://schemas.microsoft.com/office/powerpoint/2010/main" val="41938772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dirty="0"/>
              <a:t>Understanding the assessment criteria</a:t>
            </a:r>
          </a:p>
          <a:p>
            <a:pPr lvl="0"/>
            <a:endParaRPr lang="en-GB" sz="2400" b="1" dirty="0"/>
          </a:p>
          <a:p>
            <a:pPr lvl="0"/>
            <a:r>
              <a:rPr lang="en-GB" sz="2200" dirty="0"/>
              <a:t>Marking criteria generally take two forms:</a:t>
            </a:r>
          </a:p>
          <a:p>
            <a:pPr lvl="0"/>
            <a:endParaRPr lang="en-GB" sz="2200" dirty="0"/>
          </a:p>
          <a:p>
            <a:pPr marL="342900" lvl="0" indent="-342900">
              <a:buFont typeface="Arial" panose="020B0604020202020204" pitchFamily="34" charset="0"/>
              <a:buChar char="•"/>
            </a:pPr>
            <a:r>
              <a:rPr lang="en-GB" sz="2200" dirty="0"/>
              <a:t>objective marking- generally for low tariff responses, where knowledge of objective information is being assessed</a:t>
            </a:r>
          </a:p>
          <a:p>
            <a:pPr marL="342900" lvl="0" indent="-342900">
              <a:buFont typeface="Arial" panose="020B0604020202020204" pitchFamily="34" charset="0"/>
              <a:buChar char="•"/>
            </a:pPr>
            <a:endParaRPr lang="en-GB" sz="2200" dirty="0"/>
          </a:p>
          <a:p>
            <a:pPr marL="342900" lvl="0" indent="-342900">
              <a:buFont typeface="Arial" panose="020B0604020202020204" pitchFamily="34" charset="0"/>
              <a:buChar char="•"/>
            </a:pPr>
            <a:r>
              <a:rPr lang="en-GB" sz="2200" dirty="0"/>
              <a:t>the exercising of academic judgement via:</a:t>
            </a:r>
          </a:p>
          <a:p>
            <a:pPr marL="1085850" lvl="1" indent="-342900">
              <a:buFont typeface="Wingdings" panose="05000000000000000000" pitchFamily="2" charset="2"/>
              <a:buChar char="q"/>
            </a:pPr>
            <a:r>
              <a:rPr lang="en-GB" sz="2200" dirty="0"/>
              <a:t>an assessment grid setting out criteria for different levels of response </a:t>
            </a:r>
          </a:p>
          <a:p>
            <a:pPr marL="1085850" lvl="1" indent="-342900">
              <a:buFont typeface="Wingdings" panose="05000000000000000000" pitchFamily="2" charset="2"/>
              <a:buChar char="q"/>
            </a:pPr>
            <a:r>
              <a:rPr lang="en-GB" sz="2200" dirty="0"/>
              <a:t>indicative content, that is, an indication of the kind of content responses may include.</a:t>
            </a:r>
          </a:p>
          <a:p>
            <a:r>
              <a:rPr lang="en-GB" sz="2200" dirty="0"/>
              <a:t> </a:t>
            </a:r>
          </a:p>
          <a:p>
            <a:endParaRPr lang="en-GB" sz="2400" b="1" dirty="0"/>
          </a:p>
        </p:txBody>
      </p:sp>
    </p:spTree>
    <p:extLst>
      <p:ext uri="{BB962C8B-B14F-4D97-AF65-F5344CB8AC3E}">
        <p14:creationId xmlns:p14="http://schemas.microsoft.com/office/powerpoint/2010/main" val="23538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t>Understanding the assessment criteria – exercising academic judgement through levels of response marking schemes</a:t>
            </a:r>
          </a:p>
          <a:p>
            <a:pPr marL="342900" lvl="0" indent="-342900">
              <a:buFont typeface="Arial" panose="020B0604020202020204" pitchFamily="34" charset="0"/>
              <a:buChar char="•"/>
            </a:pPr>
            <a:r>
              <a:rPr lang="en-GB" sz="1800" dirty="0"/>
              <a:t>First - identify the appropriate band a learner’s response falls into according to the criteria. Award a band where the learner’s response covers the </a:t>
            </a:r>
            <a:r>
              <a:rPr lang="en-GB" sz="1800" b="1" dirty="0"/>
              <a:t>majority </a:t>
            </a:r>
            <a:r>
              <a:rPr lang="en-GB" sz="1800" dirty="0"/>
              <a:t>of the criteria.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Second - award a mark in the centre of the band and then increase or decrease the mark depending on the quality of the answer, which may be reflected in the amount of indicative content covered.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If a response falls between two bands, consider whether there are more characteristics of the higher or lower of the two bands and award accordingly.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Indicative content is not exhaustive and other valid responses may be credited.</a:t>
            </a:r>
          </a:p>
        </p:txBody>
      </p:sp>
    </p:spTree>
    <p:extLst>
      <p:ext uri="{BB962C8B-B14F-4D97-AF65-F5344CB8AC3E}">
        <p14:creationId xmlns:p14="http://schemas.microsoft.com/office/powerpoint/2010/main" val="320282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94816" y="1340768"/>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nvGraphicFramePr>
        <p:xfrm>
          <a:off x="506947" y="2276872"/>
          <a:ext cx="7953485" cy="2541832"/>
        </p:xfrm>
        <a:graphic>
          <a:graphicData uri="http://schemas.openxmlformats.org/drawingml/2006/table">
            <a:tbl>
              <a:tblPr firstRow="1" bandRow="1">
                <a:tableStyleId>{5C22544A-7EE6-4342-B048-85BDC9FD1C3A}</a:tableStyleId>
              </a:tblPr>
              <a:tblGrid>
                <a:gridCol w="2336861">
                  <a:extLst>
                    <a:ext uri="{9D8B030D-6E8A-4147-A177-3AD203B41FA5}">
                      <a16:colId xmlns:a16="http://schemas.microsoft.com/office/drawing/2014/main" val="3119963982"/>
                    </a:ext>
                  </a:extLst>
                </a:gridCol>
                <a:gridCol w="5616624">
                  <a:extLst>
                    <a:ext uri="{9D8B030D-6E8A-4147-A177-3AD203B41FA5}">
                      <a16:colId xmlns:a16="http://schemas.microsoft.com/office/drawing/2014/main" val="1991654297"/>
                    </a:ext>
                  </a:extLst>
                </a:gridCol>
              </a:tblGrid>
              <a:tr h="438712">
                <a:tc>
                  <a:txBody>
                    <a:bodyPr/>
                    <a:lstStyle/>
                    <a:p>
                      <a:pPr algn="ctr"/>
                      <a:r>
                        <a:rPr lang="en-GB" dirty="0"/>
                        <a:t>Type of infringement</a:t>
                      </a:r>
                    </a:p>
                  </a:txBody>
                  <a:tcPr/>
                </a:tc>
                <a:tc>
                  <a:txBody>
                    <a:bodyPr/>
                    <a:lstStyle/>
                    <a:p>
                      <a:pPr algn="ctr"/>
                      <a:r>
                        <a:rPr lang="en-GB" dirty="0"/>
                        <a:t>Action</a:t>
                      </a:r>
                    </a:p>
                  </a:txBody>
                  <a:tcPr/>
                </a:tc>
                <a:extLst>
                  <a:ext uri="{0D108BD9-81ED-4DB2-BD59-A6C34878D82A}">
                    <a16:rowId xmlns:a16="http://schemas.microsoft.com/office/drawing/2014/main" val="2455063329"/>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Writing answers in the wrong place (constrained papers)</a:t>
                      </a:r>
                      <a:endParaRPr lang="en-GB" dirty="0"/>
                    </a:p>
                    <a:p>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kern="1200" dirty="0">
                          <a:solidFill>
                            <a:schemeClr val="dk1"/>
                          </a:solidFill>
                          <a:effectLst/>
                          <a:latin typeface="+mn-lt"/>
                          <a:ea typeface="+mn-ea"/>
                          <a:cs typeface="+mn-cs"/>
                        </a:rPr>
                        <a:t>If it is obvious to which question the response relates, award marks as per the marking scheme</a:t>
                      </a:r>
                    </a:p>
                    <a:p>
                      <a:pPr marL="0" lvl="0" indent="0">
                        <a:buFont typeface="Arial" panose="020B0604020202020204" pitchFamily="34" charset="0"/>
                        <a:buNone/>
                      </a:pPr>
                      <a:endParaRPr lang="en-GB" dirty="0"/>
                    </a:p>
                  </a:txBody>
                  <a:tcPr/>
                </a:tc>
                <a:extLst>
                  <a:ext uri="{0D108BD9-81ED-4DB2-BD59-A6C34878D82A}">
                    <a16:rowId xmlns:a16="http://schemas.microsoft.com/office/drawing/2014/main" val="1646666690"/>
                  </a:ext>
                </a:extLst>
              </a:tr>
              <a:tr h="438712">
                <a:tc>
                  <a:txBody>
                    <a:bodyPr/>
                    <a:lstStyle/>
                    <a:p>
                      <a:r>
                        <a:rPr lang="en-GB" sz="1800" kern="1200" dirty="0">
                          <a:solidFill>
                            <a:schemeClr val="dk1"/>
                          </a:solidFill>
                          <a:effectLst/>
                          <a:latin typeface="+mn-lt"/>
                          <a:ea typeface="+mn-ea"/>
                          <a:cs typeface="+mn-cs"/>
                        </a:rPr>
                        <a:t>Where the correct answer has been clearly crossed out.</a:t>
                      </a:r>
                      <a:endParaRPr lang="en-GB" dirty="0"/>
                    </a:p>
                  </a:txBody>
                  <a:tcPr/>
                </a:tc>
                <a:tc>
                  <a:txBody>
                    <a:bodyPr/>
                    <a:lstStyle/>
                    <a:p>
                      <a:r>
                        <a:rPr lang="en-GB" sz="1800" kern="1200" dirty="0">
                          <a:solidFill>
                            <a:schemeClr val="dk1"/>
                          </a:solidFill>
                          <a:effectLst/>
                          <a:latin typeface="+mn-lt"/>
                          <a:ea typeface="+mn-ea"/>
                          <a:cs typeface="+mn-cs"/>
                        </a:rPr>
                        <a:t>If the learner writes and then crosses out the correct answer, do not award the mark, even if no other answer is offered.</a:t>
                      </a:r>
                      <a:endParaRPr lang="en-GB" dirty="0"/>
                    </a:p>
                  </a:txBody>
                  <a:tcPr/>
                </a:tc>
                <a:extLst>
                  <a:ext uri="{0D108BD9-81ED-4DB2-BD59-A6C34878D82A}">
                    <a16:rowId xmlns:a16="http://schemas.microsoft.com/office/drawing/2014/main" val="947109016"/>
                  </a:ext>
                </a:extLst>
              </a:tr>
            </a:tbl>
          </a:graphicData>
        </a:graphic>
      </p:graphicFrame>
    </p:spTree>
    <p:extLst>
      <p:ext uri="{BB962C8B-B14F-4D97-AF65-F5344CB8AC3E}">
        <p14:creationId xmlns:p14="http://schemas.microsoft.com/office/powerpoint/2010/main" val="4984593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7544" y="692696"/>
            <a:ext cx="7772400" cy="1470025"/>
          </a:xfrm>
        </p:spPr>
        <p:txBody>
          <a:bodyPr>
            <a:normAutofit fontScale="90000"/>
          </a:bodyPr>
          <a:lstStyle/>
          <a:p>
            <a:pPr algn="l"/>
            <a:br>
              <a:rPr lang="en-GB" dirty="0"/>
            </a:br>
            <a:br>
              <a:rPr lang="en-GB" dirty="0"/>
            </a:br>
            <a:r>
              <a:rPr lang="en-GB" b="1" dirty="0">
                <a:solidFill>
                  <a:schemeClr val="bg1"/>
                </a:solidFill>
                <a:latin typeface="Arial" panose="020B0604020202020204" pitchFamily="34" charset="0"/>
                <a:cs typeface="Arial" panose="020B0604020202020204" pitchFamily="34" charset="0"/>
              </a:rPr>
              <a:t>Any Questions?</a:t>
            </a:r>
            <a:br>
              <a:rPr lang="en-GB" dirty="0"/>
            </a:br>
            <a:br>
              <a:rPr lang="en-GB" dirty="0">
                <a:latin typeface="Arial" panose="020B0604020202020204" pitchFamily="34" charset="0"/>
                <a:cs typeface="Arial" panose="020B0604020202020204" pitchFamily="34" charset="0"/>
              </a:rPr>
            </a:br>
            <a:r>
              <a:rPr lang="en-GB" sz="27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GB" sz="2700" dirty="0"/>
            </a:br>
            <a:br>
              <a:rPr lang="en-GB" dirty="0"/>
            </a:br>
            <a:r>
              <a:rPr lang="en-GB" sz="1800" dirty="0">
                <a:hlinkClick r:id="rId2"/>
              </a:rPr>
              <a:t>GCSEHistory@wjec.co.uk</a:t>
            </a:r>
            <a:r>
              <a:rPr lang="en-GB" sz="1800" dirty="0"/>
              <a:t>   </a:t>
            </a:r>
            <a:endParaRPr lang="en-GB"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986522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1: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8" name="Picture 7" descr="Table&#10;&#10;Description automatically generated">
            <a:extLst>
              <a:ext uri="{FF2B5EF4-FFF2-40B4-BE49-F238E27FC236}">
                <a16:creationId xmlns:a16="http://schemas.microsoft.com/office/drawing/2014/main" id="{34A168E2-2DB0-495A-A6BD-48D9E259219F}"/>
              </a:ext>
            </a:extLst>
          </p:cNvPr>
          <p:cNvPicPr>
            <a:picLocks noChangeAspect="1"/>
          </p:cNvPicPr>
          <p:nvPr/>
        </p:nvPicPr>
        <p:blipFill>
          <a:blip r:embed="rId3"/>
          <a:stretch>
            <a:fillRect/>
          </a:stretch>
        </p:blipFill>
        <p:spPr>
          <a:xfrm>
            <a:off x="4787023" y="1353256"/>
            <a:ext cx="4206605" cy="5433531"/>
          </a:xfrm>
          <a:prstGeom prst="rect">
            <a:avLst/>
          </a:prstGeom>
        </p:spPr>
      </p:pic>
      <p:pic>
        <p:nvPicPr>
          <p:cNvPr id="11" name="Picture 10" descr="A picture containing graphical user interface&#10;&#10;Description automatically generated">
            <a:extLst>
              <a:ext uri="{FF2B5EF4-FFF2-40B4-BE49-F238E27FC236}">
                <a16:creationId xmlns:a16="http://schemas.microsoft.com/office/drawing/2014/main" id="{4DCB618B-E66E-477F-AB9B-7F5CA0C6B1C0}"/>
              </a:ext>
            </a:extLst>
          </p:cNvPr>
          <p:cNvPicPr>
            <a:picLocks noChangeAspect="1"/>
          </p:cNvPicPr>
          <p:nvPr/>
        </p:nvPicPr>
        <p:blipFill>
          <a:blip r:embed="rId4"/>
          <a:stretch>
            <a:fillRect/>
          </a:stretch>
        </p:blipFill>
        <p:spPr>
          <a:xfrm>
            <a:off x="440979" y="1360877"/>
            <a:ext cx="4176122" cy="5425910"/>
          </a:xfrm>
          <a:prstGeom prst="rect">
            <a:avLst/>
          </a:prstGeom>
        </p:spPr>
      </p:pic>
      <p:sp>
        <p:nvSpPr>
          <p:cNvPr id="6" name="TextBox 5">
            <a:extLst>
              <a:ext uri="{FF2B5EF4-FFF2-40B4-BE49-F238E27FC236}">
                <a16:creationId xmlns:a16="http://schemas.microsoft.com/office/drawing/2014/main" id="{EF3D18E6-798E-4A06-9B69-E16022A24980}"/>
              </a:ext>
            </a:extLst>
          </p:cNvPr>
          <p:cNvSpPr txBox="1"/>
          <p:nvPr/>
        </p:nvSpPr>
        <p:spPr>
          <a:xfrm>
            <a:off x="5698836" y="5462327"/>
            <a:ext cx="2778711" cy="369332"/>
          </a:xfrm>
          <a:prstGeom prst="rect">
            <a:avLst/>
          </a:prstGeom>
          <a:noFill/>
        </p:spPr>
        <p:txBody>
          <a:bodyPr wrap="square" rtlCol="0">
            <a:spAutoFit/>
          </a:bodyPr>
          <a:lstStyle/>
          <a:p>
            <a:endParaRPr lang="en-GB" dirty="0">
              <a:solidFill>
                <a:srgbClr val="C00000"/>
              </a:solidFill>
            </a:endParaRPr>
          </a:p>
        </p:txBody>
      </p:sp>
    </p:spTree>
    <p:extLst>
      <p:ext uri="{BB962C8B-B14F-4D97-AF65-F5344CB8AC3E}">
        <p14:creationId xmlns:p14="http://schemas.microsoft.com/office/powerpoint/2010/main" val="324732854"/>
      </p:ext>
    </p:extLst>
  </p:cSld>
  <p:clrMapOvr>
    <a:masterClrMapping/>
  </p:clrMapOvr>
  <mc:AlternateContent xmlns:mc="http://schemas.openxmlformats.org/markup-compatibility/2006" xmlns:p14="http://schemas.microsoft.com/office/powerpoint/2010/main">
    <mc:Choice Requires="p14">
      <p:transition spd="slow" p14:dur="2000" advTm="76142"/>
    </mc:Choice>
    <mc:Fallback xmlns="">
      <p:transition spd="slow" advTm="761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1: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6" name="TextBox 5">
            <a:extLst>
              <a:ext uri="{FF2B5EF4-FFF2-40B4-BE49-F238E27FC236}">
                <a16:creationId xmlns:a16="http://schemas.microsoft.com/office/drawing/2014/main" id="{EF3D18E6-798E-4A06-9B69-E16022A24980}"/>
              </a:ext>
            </a:extLst>
          </p:cNvPr>
          <p:cNvSpPr txBox="1"/>
          <p:nvPr/>
        </p:nvSpPr>
        <p:spPr>
          <a:xfrm>
            <a:off x="5698836" y="5462327"/>
            <a:ext cx="2778711" cy="369332"/>
          </a:xfrm>
          <a:prstGeom prst="rect">
            <a:avLst/>
          </a:prstGeom>
          <a:noFill/>
        </p:spPr>
        <p:txBody>
          <a:bodyPr wrap="square" rtlCol="0">
            <a:spAutoFit/>
          </a:bodyPr>
          <a:lstStyle/>
          <a:p>
            <a:endParaRPr lang="en-GB" dirty="0">
              <a:solidFill>
                <a:srgbClr val="C00000"/>
              </a:solidFill>
            </a:endParaRPr>
          </a:p>
        </p:txBody>
      </p:sp>
      <p:sp>
        <p:nvSpPr>
          <p:cNvPr id="3" name="Rectangle 2">
            <a:extLst>
              <a:ext uri="{FF2B5EF4-FFF2-40B4-BE49-F238E27FC236}">
                <a16:creationId xmlns:a16="http://schemas.microsoft.com/office/drawing/2014/main" id="{2163C92E-99C4-4558-B3F8-0630E80BAF0F}"/>
              </a:ext>
            </a:extLst>
          </p:cNvPr>
          <p:cNvSpPr/>
          <p:nvPr/>
        </p:nvSpPr>
        <p:spPr>
          <a:xfrm>
            <a:off x="1282700" y="1835150"/>
            <a:ext cx="6521450" cy="3416320"/>
          </a:xfrm>
          <a:prstGeom prst="rect">
            <a:avLst/>
          </a:prstGeom>
        </p:spPr>
        <p:txBody>
          <a:bodyPr wrap="square">
            <a:spAutoFit/>
          </a:bodyPr>
          <a:lstStyle/>
          <a:p>
            <a:pPr lvl="0" defTabSz="914400" fontAlgn="auto">
              <a:spcBef>
                <a:spcPts val="0"/>
              </a:spcBef>
              <a:spcAft>
                <a:spcPts val="0"/>
              </a:spcAft>
              <a:defRPr/>
            </a:pPr>
            <a:r>
              <a:rPr lang="en-GB" dirty="0"/>
              <a:t>Question 1 requires use of a single piece of source material. The question is worth 6 marks. </a:t>
            </a:r>
          </a:p>
          <a:p>
            <a:pPr lvl="0" defTabSz="914400" fontAlgn="auto">
              <a:spcBef>
                <a:spcPts val="0"/>
              </a:spcBef>
              <a:spcAft>
                <a:spcPts val="0"/>
              </a:spcAft>
              <a:defRPr/>
            </a:pPr>
            <a:endParaRPr lang="en-GB" dirty="0"/>
          </a:p>
          <a:p>
            <a:pPr lvl="0" defTabSz="914400" fontAlgn="auto">
              <a:spcBef>
                <a:spcPts val="0"/>
              </a:spcBef>
              <a:spcAft>
                <a:spcPts val="0"/>
              </a:spcAft>
              <a:defRPr/>
            </a:pPr>
            <a:r>
              <a:rPr lang="en-GB" dirty="0"/>
              <a:t>The question requires use of the source and own knowledge to describe an historical issue. Candidates will be rewarded for demonstrating understanding of the key feature in the question and analysing the source in its historical context. Describing the source in context is key.</a:t>
            </a:r>
          </a:p>
          <a:p>
            <a:pPr lvl="0" defTabSz="914400" fontAlgn="auto">
              <a:spcBef>
                <a:spcPts val="0"/>
              </a:spcBef>
              <a:spcAft>
                <a:spcPts val="0"/>
              </a:spcAft>
              <a:defRPr/>
            </a:pPr>
            <a:endParaRPr lang="en-GB" dirty="0"/>
          </a:p>
          <a:p>
            <a:pPr lvl="0" defTabSz="914400" fontAlgn="auto">
              <a:spcBef>
                <a:spcPts val="0"/>
              </a:spcBef>
              <a:spcAft>
                <a:spcPts val="0"/>
              </a:spcAft>
              <a:defRPr/>
            </a:pPr>
            <a:r>
              <a:rPr lang="en-GB" dirty="0"/>
              <a:t>Candidates should not ignore the source. This is essential in order to access the higher bands in the mark scheme. The source itself should be used as well as own knowledge.</a:t>
            </a:r>
          </a:p>
        </p:txBody>
      </p:sp>
    </p:spTree>
    <p:extLst>
      <p:ext uri="{BB962C8B-B14F-4D97-AF65-F5344CB8AC3E}">
        <p14:creationId xmlns:p14="http://schemas.microsoft.com/office/powerpoint/2010/main" val="3279024720"/>
      </p:ext>
    </p:extLst>
  </p:cSld>
  <p:clrMapOvr>
    <a:masterClrMapping/>
  </p:clrMapOvr>
  <mc:AlternateContent xmlns:mc="http://schemas.openxmlformats.org/markup-compatibility/2006" xmlns:p14="http://schemas.microsoft.com/office/powerpoint/2010/main">
    <mc:Choice Requires="p14">
      <p:transition spd="slow" p14:dur="2000" advTm="76142"/>
    </mc:Choice>
    <mc:Fallback xmlns="">
      <p:transition spd="slow" advTm="761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880C5C-D45F-4579-BDC9-88EE1EE79620}"/>
              </a:ext>
            </a:extLst>
          </p:cNvPr>
          <p:cNvPicPr>
            <a:picLocks noChangeAspect="1"/>
          </p:cNvPicPr>
          <p:nvPr/>
        </p:nvPicPr>
        <p:blipFill>
          <a:blip r:embed="rId3"/>
          <a:stretch>
            <a:fillRect/>
          </a:stretch>
        </p:blipFill>
        <p:spPr>
          <a:xfrm>
            <a:off x="1" y="2041525"/>
            <a:ext cx="4102100" cy="2168157"/>
          </a:xfrm>
          <a:prstGeom prst="rect">
            <a:avLst/>
          </a:prstGeom>
        </p:spPr>
      </p:pic>
      <p:pic>
        <p:nvPicPr>
          <p:cNvPr id="5" name="Picture 4">
            <a:extLst>
              <a:ext uri="{FF2B5EF4-FFF2-40B4-BE49-F238E27FC236}">
                <a16:creationId xmlns:a16="http://schemas.microsoft.com/office/drawing/2014/main" id="{DCD0927E-60DB-4A85-AC0C-0B71C377F594}"/>
              </a:ext>
            </a:extLst>
          </p:cNvPr>
          <p:cNvPicPr>
            <a:picLocks noChangeAspect="1"/>
          </p:cNvPicPr>
          <p:nvPr/>
        </p:nvPicPr>
        <p:blipFill>
          <a:blip r:embed="rId4"/>
          <a:stretch>
            <a:fillRect/>
          </a:stretch>
        </p:blipFill>
        <p:spPr>
          <a:xfrm>
            <a:off x="4193281" y="2041525"/>
            <a:ext cx="4731643" cy="3552825"/>
          </a:xfrm>
          <a:prstGeom prst="rect">
            <a:avLst/>
          </a:prstGeom>
        </p:spPr>
      </p:pic>
      <p:sp>
        <p:nvSpPr>
          <p:cNvPr id="6" name="Text Placeholder 1">
            <a:extLst>
              <a:ext uri="{FF2B5EF4-FFF2-40B4-BE49-F238E27FC236}">
                <a16:creationId xmlns:a16="http://schemas.microsoft.com/office/drawing/2014/main" id="{3D085A44-4B57-4801-8BB1-A1F75BBC1D07}"/>
              </a:ext>
            </a:extLst>
          </p:cNvPr>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Marking Question 1</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Tree>
    <p:extLst>
      <p:ext uri="{BB962C8B-B14F-4D97-AF65-F5344CB8AC3E}">
        <p14:creationId xmlns:p14="http://schemas.microsoft.com/office/powerpoint/2010/main" val="40149896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3D085A44-4B57-4801-8BB1-A1F75BBC1D07}"/>
              </a:ext>
            </a:extLst>
          </p:cNvPr>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Marking Question 1</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sp>
        <p:nvSpPr>
          <p:cNvPr id="2" name="Rectangle 1">
            <a:extLst>
              <a:ext uri="{FF2B5EF4-FFF2-40B4-BE49-F238E27FC236}">
                <a16:creationId xmlns:a16="http://schemas.microsoft.com/office/drawing/2014/main" id="{07137C7C-C606-413E-92A6-7CA57B502736}"/>
              </a:ext>
            </a:extLst>
          </p:cNvPr>
          <p:cNvSpPr/>
          <p:nvPr/>
        </p:nvSpPr>
        <p:spPr>
          <a:xfrm>
            <a:off x="330200" y="1416049"/>
            <a:ext cx="8629650" cy="5355312"/>
          </a:xfrm>
          <a:prstGeom prst="rect">
            <a:avLst/>
          </a:prstGeom>
        </p:spPr>
        <p:txBody>
          <a:bodyPr wrap="square">
            <a:spAutoFit/>
          </a:bodyPr>
          <a:lstStyle/>
          <a:p>
            <a:r>
              <a:rPr lang="en-GB" b="1" dirty="0"/>
              <a:t>TIP – A good idea when marking using the mark scheme, is to underline in red where an example of AO1 is seen. You can highlight all other AOs in yellow. </a:t>
            </a:r>
            <a:r>
              <a:rPr lang="en-GB" dirty="0"/>
              <a:t>This will give you a clear separation between the AOs and make the awarding of marks more straightforward.</a:t>
            </a:r>
          </a:p>
          <a:p>
            <a:endParaRPr lang="en-GB" dirty="0"/>
          </a:p>
          <a:p>
            <a:r>
              <a:rPr lang="en-GB" dirty="0"/>
              <a:t>This question is split into AO1 (key understanding of key feature – use of own knowledge) which is worth 4 marks, and AO3 (use of the source) which is worth 2 marks.</a:t>
            </a:r>
          </a:p>
          <a:p>
            <a:endParaRPr lang="en-GB" b="1" u="sng" dirty="0"/>
          </a:p>
          <a:p>
            <a:r>
              <a:rPr lang="en-GB" b="1" u="sng" dirty="0"/>
              <a:t>For AO1 </a:t>
            </a:r>
          </a:p>
          <a:p>
            <a:r>
              <a:rPr lang="en-GB" b="1" dirty="0"/>
              <a:t>Band 1 </a:t>
            </a:r>
            <a:r>
              <a:rPr lang="en-GB" dirty="0"/>
              <a:t>responses are general responses. </a:t>
            </a:r>
          </a:p>
          <a:p>
            <a:r>
              <a:rPr lang="en-GB" b="1" dirty="0"/>
              <a:t>Band 2</a:t>
            </a:r>
            <a:r>
              <a:rPr lang="en-GB" dirty="0"/>
              <a:t> responses have more detail.</a:t>
            </a:r>
          </a:p>
          <a:p>
            <a:r>
              <a:rPr lang="en-GB" dirty="0"/>
              <a:t>If the own knowledge is well developed, however, only really making 1 point – keep it at Band 1 – </a:t>
            </a:r>
            <a:r>
              <a:rPr lang="en-GB" b="1" dirty="0"/>
              <a:t>2 marks.</a:t>
            </a:r>
          </a:p>
          <a:p>
            <a:r>
              <a:rPr lang="en-GB" dirty="0"/>
              <a:t>If the answer has 2 developed points then the response can reach Band 2 – </a:t>
            </a:r>
            <a:r>
              <a:rPr lang="en-GB" b="1" dirty="0"/>
              <a:t>3 or 4 marks.</a:t>
            </a:r>
          </a:p>
          <a:p>
            <a:endParaRPr lang="en-GB" b="1" u="sng" dirty="0"/>
          </a:p>
          <a:p>
            <a:r>
              <a:rPr lang="en-GB" b="1" u="sng" dirty="0"/>
              <a:t>For AO3</a:t>
            </a:r>
          </a:p>
          <a:p>
            <a:r>
              <a:rPr lang="en-GB" dirty="0"/>
              <a:t>If the answer only describes the source – keep it at Band 1 – </a:t>
            </a:r>
            <a:r>
              <a:rPr lang="en-GB" b="1" dirty="0"/>
              <a:t>1 mark</a:t>
            </a:r>
          </a:p>
          <a:p>
            <a:r>
              <a:rPr lang="en-GB" dirty="0"/>
              <a:t>If the answer uses the source, linked to the key issue, then it can be awarded Band 2 – </a:t>
            </a:r>
            <a:r>
              <a:rPr lang="en-GB" b="1" dirty="0"/>
              <a:t>2 marks</a:t>
            </a:r>
          </a:p>
          <a:p>
            <a:endParaRPr lang="cy-GB" dirty="0"/>
          </a:p>
        </p:txBody>
      </p:sp>
    </p:spTree>
    <p:extLst>
      <p:ext uri="{BB962C8B-B14F-4D97-AF65-F5344CB8AC3E}">
        <p14:creationId xmlns:p14="http://schemas.microsoft.com/office/powerpoint/2010/main" val="38814869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1 Exemplar</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5" name="Rectangle 4">
            <a:extLst>
              <a:ext uri="{FF2B5EF4-FFF2-40B4-BE49-F238E27FC236}">
                <a16:creationId xmlns:a16="http://schemas.microsoft.com/office/drawing/2014/main" id="{47CAB167-81D3-4CD4-82CD-9F68396A9E51}"/>
              </a:ext>
            </a:extLst>
          </p:cNvPr>
          <p:cNvSpPr/>
          <p:nvPr/>
        </p:nvSpPr>
        <p:spPr>
          <a:xfrm>
            <a:off x="76199" y="1403351"/>
            <a:ext cx="8655051" cy="5355312"/>
          </a:xfrm>
          <a:prstGeom prst="rect">
            <a:avLst/>
          </a:prstGeom>
        </p:spPr>
        <p:txBody>
          <a:bodyPr wrap="square">
            <a:spAutoFit/>
          </a:bodyPr>
          <a:lstStyle/>
          <a:p>
            <a:pPr>
              <a:spcAft>
                <a:spcPts val="0"/>
              </a:spcAft>
            </a:pPr>
            <a:r>
              <a:rPr lang="en-GB" sz="1400" b="1" dirty="0">
                <a:ea typeface="Calibri" panose="020F0502020204030204" pitchFamily="34" charset="0"/>
                <a:cs typeface="Times New Roman" panose="02020603050405020304" pitchFamily="18" charset="0"/>
              </a:rPr>
              <a:t>Question 1</a:t>
            </a:r>
            <a:endParaRPr lang="en-GB" sz="1400" dirty="0">
              <a:ea typeface="Calibri" panose="020F0502020204030204" pitchFamily="34" charset="0"/>
              <a:cs typeface="Times New Roman" panose="02020603050405020304" pitchFamily="18" charset="0"/>
            </a:endParaRPr>
          </a:p>
          <a:p>
            <a:endParaRPr lang="en-GB" sz="1200" dirty="0"/>
          </a:p>
          <a:p>
            <a:r>
              <a:rPr lang="en-GB" sz="1600" dirty="0"/>
              <a:t>Source A shows the old German currency being destroyed.  From this I can see how worthless the German Mark was which Stresemann changed in 1923 to the Rentenmark which was at the same value as the gold reserves.  Stresemann also dealt with Germany’s economic problems through the Dawes Plan in 1924 which persuaded the French and troops to move out of the Rhineland, so that industry could start again which improved the German economy.  He also dealt with Germany’s economic problems through the ’Young Plan’ which reduced the reparations from £6,600 million to £1,850 million and extended the amount of time for the money to be paid to 59 years. The Dawes Plan also asked for the USA to give Germany £3,000 as loans.</a:t>
            </a:r>
          </a:p>
          <a:p>
            <a:endParaRPr lang="en-GB" sz="1600" dirty="0"/>
          </a:p>
          <a:p>
            <a:r>
              <a:rPr lang="en-GB" sz="1600" b="1" dirty="0"/>
              <a:t>AO1 Band 2 4 marks AO3 Band 2 2 marks Total 6 marks</a:t>
            </a:r>
          </a:p>
          <a:p>
            <a:r>
              <a:rPr lang="en-GB" sz="1600" b="1" dirty="0"/>
              <a:t> </a:t>
            </a:r>
            <a:endParaRPr lang="en-GB" sz="1600" dirty="0"/>
          </a:p>
          <a:p>
            <a:r>
              <a:rPr lang="en-GB" sz="1600" dirty="0"/>
              <a:t>Uses Source A in context</a:t>
            </a:r>
          </a:p>
          <a:p>
            <a:r>
              <a:rPr lang="en-GB" sz="1600" dirty="0"/>
              <a:t>Candidate clearly uses the source to describe how Stresemann scrapped the inflated Mark. AO3 - Band 2 - 2 marks</a:t>
            </a:r>
          </a:p>
          <a:p>
            <a:r>
              <a:rPr lang="en-GB" sz="1600" dirty="0"/>
              <a:t>The candidate clearly describes the way Stresemann dealt with Germany's economic problems.</a:t>
            </a:r>
          </a:p>
          <a:p>
            <a:r>
              <a:rPr lang="en-GB" sz="1600" dirty="0"/>
              <a:t>Detailed understanding of the key features in the question shown. - AO1 - Band 2 - 4 marks</a:t>
            </a:r>
          </a:p>
          <a:p>
            <a:r>
              <a:rPr lang="en-GB" sz="1600" dirty="0"/>
              <a:t>Overall a good answer using both the source and own knowledge. 6/6</a:t>
            </a:r>
          </a:p>
          <a:p>
            <a:r>
              <a:rPr lang="en-GB" dirty="0"/>
              <a:t> </a:t>
            </a:r>
          </a:p>
          <a:p>
            <a:endParaRPr lang="en-GB" sz="1200" dirty="0"/>
          </a:p>
          <a:p>
            <a:pPr>
              <a:spcAft>
                <a:spcPts val="0"/>
              </a:spcAft>
            </a:pPr>
            <a:endParaRPr lang="en-GB" sz="14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39876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2253673" y="335137"/>
            <a:ext cx="6890327" cy="542686"/>
          </a:xfrm>
        </p:spPr>
        <p:txBody>
          <a:bodyPr>
            <a:normAutofit/>
          </a:bodyPr>
          <a:lstStyle/>
          <a:p>
            <a:r>
              <a:rPr lang="en-GB" sz="2800" dirty="0">
                <a:solidFill>
                  <a:schemeClr val="bg1"/>
                </a:solidFill>
                <a:latin typeface="Gotham Rounded Book" pitchFamily="50" charset="0"/>
              </a:rPr>
              <a:t>Question 2: general guidance</a:t>
            </a: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a:p>
            <a:pPr algn="r"/>
            <a:endParaRPr lang="en-GB" sz="2800" dirty="0">
              <a:solidFill>
                <a:schemeClr val="bg1"/>
              </a:solidFill>
              <a:latin typeface="Gotham Rounded Book" pitchFamily="50" charset="0"/>
            </a:endParaRPr>
          </a:p>
        </p:txBody>
      </p:sp>
      <p:pic>
        <p:nvPicPr>
          <p:cNvPr id="4" name="Picture 3" descr="Table&#10;&#10;Description automatically generated">
            <a:extLst>
              <a:ext uri="{FF2B5EF4-FFF2-40B4-BE49-F238E27FC236}">
                <a16:creationId xmlns:a16="http://schemas.microsoft.com/office/drawing/2014/main" id="{3C2C184A-8D06-4436-A472-440327C5AF8A}"/>
              </a:ext>
            </a:extLst>
          </p:cNvPr>
          <p:cNvPicPr>
            <a:picLocks noChangeAspect="1"/>
          </p:cNvPicPr>
          <p:nvPr/>
        </p:nvPicPr>
        <p:blipFill>
          <a:blip r:embed="rId3"/>
          <a:stretch>
            <a:fillRect/>
          </a:stretch>
        </p:blipFill>
        <p:spPr>
          <a:xfrm>
            <a:off x="329011" y="1317554"/>
            <a:ext cx="4168501" cy="5410669"/>
          </a:xfrm>
          <a:prstGeom prst="rect">
            <a:avLst/>
          </a:prstGeom>
        </p:spPr>
      </p:pic>
    </p:spTree>
    <p:extLst>
      <p:ext uri="{BB962C8B-B14F-4D97-AF65-F5344CB8AC3E}">
        <p14:creationId xmlns:p14="http://schemas.microsoft.com/office/powerpoint/2010/main" val="2257829274"/>
      </p:ext>
    </p:extLst>
  </p:cSld>
  <p:clrMapOvr>
    <a:masterClrMapping/>
  </p:clrMapOvr>
  <mc:AlternateContent xmlns:mc="http://schemas.openxmlformats.org/markup-compatibility/2006" xmlns:p14="http://schemas.microsoft.com/office/powerpoint/2010/main">
    <mc:Choice Requires="p14">
      <p:transition spd="slow" p14:dur="2000" advTm="96287"/>
    </mc:Choice>
    <mc:Fallback xmlns="">
      <p:transition spd="slow" advTm="96287"/>
    </mc:Fallback>
  </mc:AlternateContent>
</p:sld>
</file>

<file path=ppt/theme/theme1.xml><?xml version="1.0" encoding="utf-8"?>
<a:theme xmlns:a="http://schemas.openxmlformats.org/drawingml/2006/main" name="CBAC Powerpoint Presentation Template (Bilingual - Wales only) 2017-18">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55E1BF-89EC-40F0-9404-E5B90B765E75}">
  <ds:schemaRefs>
    <ds:schemaRef ds:uri="http://schemas.microsoft.com/sharepoint/v3/contenttype/forms"/>
  </ds:schemaRefs>
</ds:datastoreItem>
</file>

<file path=customXml/itemProps2.xml><?xml version="1.0" encoding="utf-8"?>
<ds:datastoreItem xmlns:ds="http://schemas.openxmlformats.org/officeDocument/2006/customXml" ds:itemID="{D0DE5532-076C-4333-94CD-BB9A7BAC216D}">
  <ds:schemaRefs>
    <ds:schemaRef ds:uri="http://schemas.microsoft.com/office/2006/metadata/properties"/>
    <ds:schemaRef ds:uri="cd497dfa-9c52-4b77-9510-d5d8b75d053a"/>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36f98b4f-ba65-4a7d-9a34-48b23de556cb"/>
    <ds:schemaRef ds:uri="http://purl.org/dc/elements/1.1/"/>
    <ds:schemaRef ds:uri="http://www.w3.org/XML/1998/namespace"/>
  </ds:schemaRefs>
</ds:datastoreItem>
</file>

<file path=customXml/itemProps3.xml><?xml version="1.0" encoding="utf-8"?>
<ds:datastoreItem xmlns:ds="http://schemas.openxmlformats.org/officeDocument/2006/customXml" ds:itemID="{033053E4-89DD-4CE0-9AC7-DFE0A3DEA9D8}"/>
</file>

<file path=docProps/app.xml><?xml version="1.0" encoding="utf-8"?>
<Properties xmlns="http://schemas.openxmlformats.org/officeDocument/2006/extended-properties" xmlns:vt="http://schemas.openxmlformats.org/officeDocument/2006/docPropsVTypes">
  <Template>CBAC Powerpoint Presentation Template (Bilingual - Wales only) 2017-18</Template>
  <TotalTime>37798</TotalTime>
  <Words>5996</Words>
  <Application>Microsoft Office PowerPoint</Application>
  <PresentationFormat>On-screen Show (4:3)</PresentationFormat>
  <Paragraphs>413</Paragraphs>
  <Slides>34</Slides>
  <Notes>29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Wingdings</vt:lpstr>
      <vt:lpstr>Gotham Rounded Book</vt:lpstr>
      <vt:lpstr>Arial</vt:lpstr>
      <vt:lpstr>Bliss-Light</vt:lpstr>
      <vt:lpstr>Symbol</vt:lpstr>
      <vt:lpstr>Calibri</vt:lpstr>
      <vt:lpstr>CBAC Powerpoint Presentation Template (Bilingual - Wales only) 2017-18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Any Questions?  If you have any questions, contact our specialist subject officers and administrative support team for your subject with any queries.  GCSEHistory@wjec.co.uk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WJEC</dc:creator>
  <cp:lastModifiedBy>Morgan, Eira</cp:lastModifiedBy>
  <cp:revision>57</cp:revision>
  <cp:lastPrinted>2020-11-07T10:03:11Z</cp:lastPrinted>
  <dcterms:created xsi:type="dcterms:W3CDTF">2017-04-04T10:58:38Z</dcterms:created>
  <dcterms:modified xsi:type="dcterms:W3CDTF">2021-11-24T13:00:43Z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y fmtid="{D5CDD505-2E9C-101B-9397-08002B2CF9AE}" pid="3" name="Order">
    <vt:r8>21600</vt:r8>
  </property>
  <property fmtid="{D5CDD505-2E9C-101B-9397-08002B2CF9AE}" pid="4" name="xd_Signature">
    <vt:bool>false</vt:bool>
  </property>
  <property fmtid="{D5CDD505-2E9C-101B-9397-08002B2CF9AE}" pid="5" name="xd_ProgID">
    <vt:lpwstr/>
  </property>
  <property fmtid="{D5CDD505-2E9C-101B-9397-08002B2CF9AE}" pid="6" name="TemplateUrl">
    <vt:lpwstr/>
  </property>
  <property fmtid="{D5CDD505-2E9C-101B-9397-08002B2CF9AE}" pid="7" name="ComplianceAssetId">
    <vt:lpwstr/>
  </property>
</Properties>
</file>